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Default Extension="png" ContentType="image/png"/>
  <Default Extension="jpg" ContentType="image/jpg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20104100" cy="11309350"/>
  <p:notesSz cx="20104100" cy="1130935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507807" y="3505898"/>
            <a:ext cx="17088486" cy="237496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015615" y="6333236"/>
            <a:ext cx="14072870" cy="28273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1005205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10353611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005205" y="452374"/>
            <a:ext cx="18093690" cy="18094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005205" y="2601150"/>
            <a:ext cx="18093690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1" Type="http://schemas.openxmlformats.org/officeDocument/2006/relationships/image" Target="../media/image10.png"/><Relationship Id="rId12" Type="http://schemas.openxmlformats.org/officeDocument/2006/relationships/image" Target="../media/image11.png"/><Relationship Id="rId13" Type="http://schemas.openxmlformats.org/officeDocument/2006/relationships/image" Target="../media/image12.jpg"/><Relationship Id="rId14" Type="http://schemas.openxmlformats.org/officeDocument/2006/relationships/image" Target="../media/image13.png"/><Relationship Id="rId15" Type="http://schemas.openxmlformats.org/officeDocument/2006/relationships/image" Target="../media/image14.png"/><Relationship Id="rId16" Type="http://schemas.openxmlformats.org/officeDocument/2006/relationships/image" Target="../media/image15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3.png"/><Relationship Id="rId3" Type="http://schemas.openxmlformats.org/officeDocument/2006/relationships/image" Target="../media/image104.png"/><Relationship Id="rId4" Type="http://schemas.openxmlformats.org/officeDocument/2006/relationships/image" Target="../media/image105.png"/><Relationship Id="rId5" Type="http://schemas.openxmlformats.org/officeDocument/2006/relationships/image" Target="../media/image106.png"/><Relationship Id="rId6" Type="http://schemas.openxmlformats.org/officeDocument/2006/relationships/image" Target="../media/image107.png"/><Relationship Id="rId7" Type="http://schemas.openxmlformats.org/officeDocument/2006/relationships/image" Target="../media/image108.png"/><Relationship Id="rId8" Type="http://schemas.openxmlformats.org/officeDocument/2006/relationships/image" Target="../media/image109.png"/><Relationship Id="rId9" Type="http://schemas.openxmlformats.org/officeDocument/2006/relationships/image" Target="../media/image110.png"/><Relationship Id="rId10" Type="http://schemas.openxmlformats.org/officeDocument/2006/relationships/image" Target="../media/image111.png"/><Relationship Id="rId11" Type="http://schemas.openxmlformats.org/officeDocument/2006/relationships/image" Target="../media/image112.png"/><Relationship Id="rId12" Type="http://schemas.openxmlformats.org/officeDocument/2006/relationships/image" Target="../media/image113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7" Type="http://schemas.openxmlformats.org/officeDocument/2006/relationships/image" Target="../media/image21.png"/><Relationship Id="rId8" Type="http://schemas.openxmlformats.org/officeDocument/2006/relationships/image" Target="../media/image22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29.png"/><Relationship Id="rId7" Type="http://schemas.openxmlformats.org/officeDocument/2006/relationships/image" Target="../media/image30.png"/><Relationship Id="rId8" Type="http://schemas.openxmlformats.org/officeDocument/2006/relationships/image" Target="../media/image31.png"/><Relationship Id="rId9" Type="http://schemas.openxmlformats.org/officeDocument/2006/relationships/image" Target="../media/image32.png"/><Relationship Id="rId10" Type="http://schemas.openxmlformats.org/officeDocument/2006/relationships/image" Target="../media/image33.png"/><Relationship Id="rId11" Type="http://schemas.openxmlformats.org/officeDocument/2006/relationships/image" Target="../media/image34.png"/><Relationship Id="rId12" Type="http://schemas.openxmlformats.org/officeDocument/2006/relationships/image" Target="../media/image35.png"/><Relationship Id="rId13" Type="http://schemas.openxmlformats.org/officeDocument/2006/relationships/image" Target="../media/image36.png"/><Relationship Id="rId14" Type="http://schemas.openxmlformats.org/officeDocument/2006/relationships/image" Target="../media/image37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8.png"/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image" Target="../media/image41.png"/><Relationship Id="rId6" Type="http://schemas.openxmlformats.org/officeDocument/2006/relationships/image" Target="../media/image42.png"/><Relationship Id="rId7" Type="http://schemas.openxmlformats.org/officeDocument/2006/relationships/image" Target="../media/image43.png"/><Relationship Id="rId8" Type="http://schemas.openxmlformats.org/officeDocument/2006/relationships/image" Target="../media/image44.png"/><Relationship Id="rId9" Type="http://schemas.openxmlformats.org/officeDocument/2006/relationships/image" Target="../media/image45.png"/><Relationship Id="rId10" Type="http://schemas.openxmlformats.org/officeDocument/2006/relationships/image" Target="../media/image46.png"/><Relationship Id="rId11" Type="http://schemas.openxmlformats.org/officeDocument/2006/relationships/image" Target="../media/image47.png"/><Relationship Id="rId12" Type="http://schemas.openxmlformats.org/officeDocument/2006/relationships/image" Target="../media/image48.png"/><Relationship Id="rId13" Type="http://schemas.openxmlformats.org/officeDocument/2006/relationships/image" Target="../media/image49.png"/><Relationship Id="rId14" Type="http://schemas.openxmlformats.org/officeDocument/2006/relationships/image" Target="../media/image50.png"/><Relationship Id="rId15" Type="http://schemas.openxmlformats.org/officeDocument/2006/relationships/image" Target="../media/image51.png"/><Relationship Id="rId16" Type="http://schemas.openxmlformats.org/officeDocument/2006/relationships/image" Target="../media/image52.png"/><Relationship Id="rId17" Type="http://schemas.openxmlformats.org/officeDocument/2006/relationships/image" Target="../media/image53.png"/><Relationship Id="rId18" Type="http://schemas.openxmlformats.org/officeDocument/2006/relationships/image" Target="../media/image54.png"/><Relationship Id="rId19" Type="http://schemas.openxmlformats.org/officeDocument/2006/relationships/image" Target="../media/image55.png"/><Relationship Id="rId20" Type="http://schemas.openxmlformats.org/officeDocument/2006/relationships/image" Target="../media/image56.png"/><Relationship Id="rId21" Type="http://schemas.openxmlformats.org/officeDocument/2006/relationships/image" Target="../media/image57.png"/><Relationship Id="rId22" Type="http://schemas.openxmlformats.org/officeDocument/2006/relationships/image" Target="../media/image5.png"/><Relationship Id="rId23" Type="http://schemas.openxmlformats.org/officeDocument/2006/relationships/image" Target="../media/image58.png"/><Relationship Id="rId24" Type="http://schemas.openxmlformats.org/officeDocument/2006/relationships/image" Target="../media/image59.png"/><Relationship Id="rId25" Type="http://schemas.openxmlformats.org/officeDocument/2006/relationships/image" Target="../media/image60.png"/><Relationship Id="rId26" Type="http://schemas.openxmlformats.org/officeDocument/2006/relationships/image" Target="../media/image11.png"/><Relationship Id="rId27" Type="http://schemas.openxmlformats.org/officeDocument/2006/relationships/image" Target="../media/image61.png"/><Relationship Id="rId28" Type="http://schemas.openxmlformats.org/officeDocument/2006/relationships/image" Target="../media/image62.png"/><Relationship Id="rId29" Type="http://schemas.openxmlformats.org/officeDocument/2006/relationships/image" Target="../media/image12.jp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3.png"/><Relationship Id="rId3" Type="http://schemas.openxmlformats.org/officeDocument/2006/relationships/image" Target="../media/image64.png"/><Relationship Id="rId4" Type="http://schemas.openxmlformats.org/officeDocument/2006/relationships/image" Target="../media/image65.png"/><Relationship Id="rId5" Type="http://schemas.openxmlformats.org/officeDocument/2006/relationships/image" Target="../media/image66.png"/><Relationship Id="rId6" Type="http://schemas.openxmlformats.org/officeDocument/2006/relationships/image" Target="../media/image67.png"/><Relationship Id="rId7" Type="http://schemas.openxmlformats.org/officeDocument/2006/relationships/image" Target="../media/image68.png"/><Relationship Id="rId8" Type="http://schemas.openxmlformats.org/officeDocument/2006/relationships/image" Target="../media/image69.png"/><Relationship Id="rId9" Type="http://schemas.openxmlformats.org/officeDocument/2006/relationships/image" Target="../media/image70.png"/><Relationship Id="rId10" Type="http://schemas.openxmlformats.org/officeDocument/2006/relationships/image" Target="../media/image71.png"/><Relationship Id="rId11" Type="http://schemas.openxmlformats.org/officeDocument/2006/relationships/image" Target="../media/image72.png"/><Relationship Id="rId12" Type="http://schemas.openxmlformats.org/officeDocument/2006/relationships/image" Target="../media/image73.png"/><Relationship Id="rId13" Type="http://schemas.openxmlformats.org/officeDocument/2006/relationships/image" Target="../media/image74.jp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5.png"/><Relationship Id="rId3" Type="http://schemas.openxmlformats.org/officeDocument/2006/relationships/image" Target="../media/image76.png"/><Relationship Id="rId4" Type="http://schemas.openxmlformats.org/officeDocument/2006/relationships/image" Target="../media/image77.png"/><Relationship Id="rId5" Type="http://schemas.openxmlformats.org/officeDocument/2006/relationships/image" Target="../media/image78.png"/><Relationship Id="rId6" Type="http://schemas.openxmlformats.org/officeDocument/2006/relationships/image" Target="../media/image79.jpg"/><Relationship Id="rId7" Type="http://schemas.openxmlformats.org/officeDocument/2006/relationships/image" Target="../media/image80.png"/><Relationship Id="rId8" Type="http://schemas.openxmlformats.org/officeDocument/2006/relationships/image" Target="../media/image81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2.png"/><Relationship Id="rId3" Type="http://schemas.openxmlformats.org/officeDocument/2006/relationships/image" Target="../media/image83.png"/><Relationship Id="rId4" Type="http://schemas.openxmlformats.org/officeDocument/2006/relationships/image" Target="../media/image84.png"/><Relationship Id="rId5" Type="http://schemas.openxmlformats.org/officeDocument/2006/relationships/image" Target="../media/image85.png"/><Relationship Id="rId6" Type="http://schemas.openxmlformats.org/officeDocument/2006/relationships/image" Target="../media/image86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7.png"/><Relationship Id="rId3" Type="http://schemas.openxmlformats.org/officeDocument/2006/relationships/image" Target="../media/image88.png"/><Relationship Id="rId4" Type="http://schemas.openxmlformats.org/officeDocument/2006/relationships/image" Target="../media/image89.png"/><Relationship Id="rId5" Type="http://schemas.openxmlformats.org/officeDocument/2006/relationships/image" Target="../media/image90.png"/><Relationship Id="rId6" Type="http://schemas.openxmlformats.org/officeDocument/2006/relationships/image" Target="../media/image91.png"/><Relationship Id="rId7" Type="http://schemas.openxmlformats.org/officeDocument/2006/relationships/image" Target="../media/image92.png"/><Relationship Id="rId8" Type="http://schemas.openxmlformats.org/officeDocument/2006/relationships/image" Target="../media/image93.png"/><Relationship Id="rId9" Type="http://schemas.openxmlformats.org/officeDocument/2006/relationships/image" Target="../media/image94.png"/><Relationship Id="rId10" Type="http://schemas.openxmlformats.org/officeDocument/2006/relationships/image" Target="../media/image95.png"/><Relationship Id="rId11" Type="http://schemas.openxmlformats.org/officeDocument/2006/relationships/image" Target="../media/image96.png"/><Relationship Id="rId12" Type="http://schemas.openxmlformats.org/officeDocument/2006/relationships/image" Target="../media/image97.png"/><Relationship Id="rId13" Type="http://schemas.openxmlformats.org/officeDocument/2006/relationships/image" Target="../media/image98.png"/><Relationship Id="rId14" Type="http://schemas.openxmlformats.org/officeDocument/2006/relationships/image" Target="../media/image99.png"/><Relationship Id="rId15" Type="http://schemas.openxmlformats.org/officeDocument/2006/relationships/image" Target="../media/image100.png"/><Relationship Id="rId16" Type="http://schemas.openxmlformats.org/officeDocument/2006/relationships/image" Target="../media/image101.png"/><Relationship Id="rId17" Type="http://schemas.openxmlformats.org/officeDocument/2006/relationships/image" Target="../media/image102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74506" y="4672394"/>
            <a:ext cx="7154545" cy="751840"/>
          </a:xfrm>
          <a:custGeom>
            <a:avLst/>
            <a:gdLst/>
            <a:ahLst/>
            <a:cxnLst/>
            <a:rect l="l" t="t" r="r" b="b"/>
            <a:pathLst>
              <a:path w="7154545" h="751839">
                <a:moveTo>
                  <a:pt x="484040" y="9994"/>
                </a:moveTo>
                <a:lnTo>
                  <a:pt x="0" y="9994"/>
                </a:lnTo>
                <a:lnTo>
                  <a:pt x="0" y="741053"/>
                </a:lnTo>
                <a:lnTo>
                  <a:pt x="154564" y="741053"/>
                </a:lnTo>
                <a:lnTo>
                  <a:pt x="154564" y="439063"/>
                </a:lnTo>
                <a:lnTo>
                  <a:pt x="451913" y="439063"/>
                </a:lnTo>
                <a:lnTo>
                  <a:pt x="451913" y="311627"/>
                </a:lnTo>
                <a:lnTo>
                  <a:pt x="154564" y="311627"/>
                </a:lnTo>
                <a:lnTo>
                  <a:pt x="154564" y="137430"/>
                </a:lnTo>
                <a:lnTo>
                  <a:pt x="484040" y="137430"/>
                </a:lnTo>
                <a:lnTo>
                  <a:pt x="484040" y="9994"/>
                </a:lnTo>
                <a:close/>
              </a:path>
              <a:path w="7154545" h="751839">
                <a:moveTo>
                  <a:pt x="908646" y="9994"/>
                </a:moveTo>
                <a:lnTo>
                  <a:pt x="709462" y="9994"/>
                </a:lnTo>
                <a:lnTo>
                  <a:pt x="457089" y="741053"/>
                </a:lnTo>
                <a:lnTo>
                  <a:pt x="622720" y="741053"/>
                </a:lnTo>
                <a:lnTo>
                  <a:pt x="676950" y="574351"/>
                </a:lnTo>
                <a:lnTo>
                  <a:pt x="612368" y="574351"/>
                </a:lnTo>
                <a:lnTo>
                  <a:pt x="612368" y="453698"/>
                </a:lnTo>
                <a:lnTo>
                  <a:pt x="716201" y="453698"/>
                </a:lnTo>
                <a:lnTo>
                  <a:pt x="806198" y="177053"/>
                </a:lnTo>
                <a:lnTo>
                  <a:pt x="966236" y="177053"/>
                </a:lnTo>
                <a:lnTo>
                  <a:pt x="908646" y="9994"/>
                </a:lnTo>
                <a:close/>
              </a:path>
              <a:path w="7154545" h="751839">
                <a:moveTo>
                  <a:pt x="966236" y="177053"/>
                </a:moveTo>
                <a:lnTo>
                  <a:pt x="811910" y="177053"/>
                </a:lnTo>
                <a:lnTo>
                  <a:pt x="995031" y="741053"/>
                </a:lnTo>
                <a:lnTo>
                  <a:pt x="1160662" y="741053"/>
                </a:lnTo>
                <a:lnTo>
                  <a:pt x="1103195" y="574351"/>
                </a:lnTo>
                <a:lnTo>
                  <a:pt x="1003598" y="574351"/>
                </a:lnTo>
                <a:lnTo>
                  <a:pt x="1003598" y="453698"/>
                </a:lnTo>
                <a:lnTo>
                  <a:pt x="1061603" y="453698"/>
                </a:lnTo>
                <a:lnTo>
                  <a:pt x="966236" y="177053"/>
                </a:lnTo>
                <a:close/>
              </a:path>
              <a:path w="7154545" h="751839">
                <a:moveTo>
                  <a:pt x="716201" y="453698"/>
                </a:moveTo>
                <a:lnTo>
                  <a:pt x="612368" y="453698"/>
                </a:lnTo>
                <a:lnTo>
                  <a:pt x="612368" y="574351"/>
                </a:lnTo>
                <a:lnTo>
                  <a:pt x="676950" y="574351"/>
                </a:lnTo>
                <a:lnTo>
                  <a:pt x="716201" y="453698"/>
                </a:lnTo>
                <a:close/>
              </a:path>
              <a:path w="7154545" h="751839">
                <a:moveTo>
                  <a:pt x="901732" y="453698"/>
                </a:moveTo>
                <a:lnTo>
                  <a:pt x="716201" y="453698"/>
                </a:lnTo>
                <a:lnTo>
                  <a:pt x="676950" y="574351"/>
                </a:lnTo>
                <a:lnTo>
                  <a:pt x="940906" y="574351"/>
                </a:lnTo>
                <a:lnTo>
                  <a:pt x="901732" y="453698"/>
                </a:lnTo>
                <a:close/>
              </a:path>
              <a:path w="7154545" h="751839">
                <a:moveTo>
                  <a:pt x="1061603" y="453698"/>
                </a:moveTo>
                <a:lnTo>
                  <a:pt x="1003598" y="453698"/>
                </a:lnTo>
                <a:lnTo>
                  <a:pt x="1003598" y="574351"/>
                </a:lnTo>
                <a:lnTo>
                  <a:pt x="1103195" y="574351"/>
                </a:lnTo>
                <a:lnTo>
                  <a:pt x="1061603" y="453698"/>
                </a:lnTo>
                <a:close/>
              </a:path>
              <a:path w="7154545" h="751839">
                <a:moveTo>
                  <a:pt x="1357972" y="511526"/>
                </a:moveTo>
                <a:lnTo>
                  <a:pt x="1208405" y="511526"/>
                </a:lnTo>
                <a:lnTo>
                  <a:pt x="1211462" y="549386"/>
                </a:lnTo>
                <a:lnTo>
                  <a:pt x="1230559" y="615603"/>
                </a:lnTo>
                <a:lnTo>
                  <a:pt x="1266768" y="668924"/>
                </a:lnTo>
                <a:lnTo>
                  <a:pt x="1317814" y="709082"/>
                </a:lnTo>
                <a:lnTo>
                  <a:pt x="1382959" y="736144"/>
                </a:lnTo>
                <a:lnTo>
                  <a:pt x="1460063" y="749709"/>
                </a:lnTo>
                <a:lnTo>
                  <a:pt x="1502899" y="751405"/>
                </a:lnTo>
                <a:lnTo>
                  <a:pt x="1545890" y="749731"/>
                </a:lnTo>
                <a:lnTo>
                  <a:pt x="1585625" y="744712"/>
                </a:lnTo>
                <a:lnTo>
                  <a:pt x="1655322" y="724632"/>
                </a:lnTo>
                <a:lnTo>
                  <a:pt x="1711365" y="692060"/>
                </a:lnTo>
                <a:lnTo>
                  <a:pt x="1752415" y="648599"/>
                </a:lnTo>
                <a:lnTo>
                  <a:pt x="1767665" y="621827"/>
                </a:lnTo>
                <a:lnTo>
                  <a:pt x="1501114" y="621827"/>
                </a:lnTo>
                <a:lnTo>
                  <a:pt x="1481637" y="621069"/>
                </a:lnTo>
                <a:lnTo>
                  <a:pt x="1429365" y="609691"/>
                </a:lnTo>
                <a:lnTo>
                  <a:pt x="1389273" y="584324"/>
                </a:lnTo>
                <a:lnTo>
                  <a:pt x="1364487" y="545259"/>
                </a:lnTo>
                <a:lnTo>
                  <a:pt x="1360226" y="529151"/>
                </a:lnTo>
                <a:lnTo>
                  <a:pt x="1357972" y="511526"/>
                </a:lnTo>
                <a:close/>
              </a:path>
              <a:path w="7154545" h="751839">
                <a:moveTo>
                  <a:pt x="1504684" y="0"/>
                </a:moveTo>
                <a:lnTo>
                  <a:pt x="1465775" y="1740"/>
                </a:lnTo>
                <a:lnTo>
                  <a:pt x="1394382" y="15661"/>
                </a:lnTo>
                <a:lnTo>
                  <a:pt x="1332159" y="43125"/>
                </a:lnTo>
                <a:lnTo>
                  <a:pt x="1282720" y="81855"/>
                </a:lnTo>
                <a:lnTo>
                  <a:pt x="1247425" y="131161"/>
                </a:lnTo>
                <a:lnTo>
                  <a:pt x="1229756" y="189167"/>
                </a:lnTo>
                <a:lnTo>
                  <a:pt x="1227681" y="221316"/>
                </a:lnTo>
                <a:lnTo>
                  <a:pt x="1230871" y="259756"/>
                </a:lnTo>
                <a:lnTo>
                  <a:pt x="1257465" y="324188"/>
                </a:lnTo>
                <a:lnTo>
                  <a:pt x="1310072" y="372512"/>
                </a:lnTo>
                <a:lnTo>
                  <a:pt x="1344140" y="391676"/>
                </a:lnTo>
                <a:lnTo>
                  <a:pt x="1383071" y="407672"/>
                </a:lnTo>
                <a:lnTo>
                  <a:pt x="1426866" y="420501"/>
                </a:lnTo>
                <a:lnTo>
                  <a:pt x="1525677" y="445443"/>
                </a:lnTo>
                <a:lnTo>
                  <a:pt x="1543325" y="450664"/>
                </a:lnTo>
                <a:lnTo>
                  <a:pt x="1587008" y="468111"/>
                </a:lnTo>
                <a:lnTo>
                  <a:pt x="1622459" y="499345"/>
                </a:lnTo>
                <a:lnTo>
                  <a:pt x="1630691" y="531873"/>
                </a:lnTo>
                <a:lnTo>
                  <a:pt x="1629687" y="544701"/>
                </a:lnTo>
                <a:lnTo>
                  <a:pt x="1605771" y="588251"/>
                </a:lnTo>
                <a:lnTo>
                  <a:pt x="1569294" y="610405"/>
                </a:lnTo>
                <a:lnTo>
                  <a:pt x="1520100" y="621113"/>
                </a:lnTo>
                <a:lnTo>
                  <a:pt x="1501114" y="621827"/>
                </a:lnTo>
                <a:lnTo>
                  <a:pt x="1767665" y="621827"/>
                </a:lnTo>
                <a:lnTo>
                  <a:pt x="1777938" y="594877"/>
                </a:lnTo>
                <a:lnTo>
                  <a:pt x="1784408" y="564669"/>
                </a:lnTo>
                <a:lnTo>
                  <a:pt x="1786684" y="532230"/>
                </a:lnTo>
                <a:lnTo>
                  <a:pt x="1785501" y="510031"/>
                </a:lnTo>
                <a:lnTo>
                  <a:pt x="1777112" y="469516"/>
                </a:lnTo>
                <a:lnTo>
                  <a:pt x="1761049" y="434110"/>
                </a:lnTo>
                <a:lnTo>
                  <a:pt x="1738382" y="403411"/>
                </a:lnTo>
                <a:lnTo>
                  <a:pt x="1709267" y="377286"/>
                </a:lnTo>
                <a:lnTo>
                  <a:pt x="1674642" y="355333"/>
                </a:lnTo>
                <a:lnTo>
                  <a:pt x="1634841" y="337418"/>
                </a:lnTo>
                <a:lnTo>
                  <a:pt x="1590934" y="323139"/>
                </a:lnTo>
                <a:lnTo>
                  <a:pt x="1490048" y="298821"/>
                </a:lnTo>
                <a:lnTo>
                  <a:pt x="1478625" y="295743"/>
                </a:lnTo>
                <a:lnTo>
                  <a:pt x="1437039" y="280304"/>
                </a:lnTo>
                <a:lnTo>
                  <a:pt x="1405359" y="258886"/>
                </a:lnTo>
                <a:lnTo>
                  <a:pt x="1386418" y="220468"/>
                </a:lnTo>
                <a:lnTo>
                  <a:pt x="1386172" y="210964"/>
                </a:lnTo>
                <a:lnTo>
                  <a:pt x="1387020" y="199497"/>
                </a:lnTo>
                <a:lnTo>
                  <a:pt x="1407456" y="160075"/>
                </a:lnTo>
                <a:lnTo>
                  <a:pt x="1453482" y="135243"/>
                </a:lnTo>
                <a:lnTo>
                  <a:pt x="1503613" y="129220"/>
                </a:lnTo>
                <a:lnTo>
                  <a:pt x="1755527" y="129220"/>
                </a:lnTo>
                <a:lnTo>
                  <a:pt x="1741706" y="105303"/>
                </a:lnTo>
                <a:lnTo>
                  <a:pt x="1701013" y="61129"/>
                </a:lnTo>
                <a:lnTo>
                  <a:pt x="1646755" y="27843"/>
                </a:lnTo>
                <a:lnTo>
                  <a:pt x="1580895" y="6960"/>
                </a:lnTo>
                <a:lnTo>
                  <a:pt x="1544083" y="1740"/>
                </a:lnTo>
                <a:lnTo>
                  <a:pt x="1504684" y="0"/>
                </a:lnTo>
                <a:close/>
              </a:path>
              <a:path w="7154545" h="751839">
                <a:moveTo>
                  <a:pt x="1755527" y="129220"/>
                </a:moveTo>
                <a:lnTo>
                  <a:pt x="1503613" y="129220"/>
                </a:lnTo>
                <a:lnTo>
                  <a:pt x="1530006" y="130714"/>
                </a:lnTo>
                <a:lnTo>
                  <a:pt x="1553498" y="135199"/>
                </a:lnTo>
                <a:lnTo>
                  <a:pt x="1591782" y="153136"/>
                </a:lnTo>
                <a:lnTo>
                  <a:pt x="1617216" y="181872"/>
                </a:lnTo>
                <a:lnTo>
                  <a:pt x="1628549" y="220245"/>
                </a:lnTo>
                <a:lnTo>
                  <a:pt x="1776689" y="220245"/>
                </a:lnTo>
                <a:lnTo>
                  <a:pt x="1774101" y="188565"/>
                </a:lnTo>
                <a:lnTo>
                  <a:pt x="1767408" y="158848"/>
                </a:lnTo>
                <a:lnTo>
                  <a:pt x="1756609" y="131094"/>
                </a:lnTo>
                <a:lnTo>
                  <a:pt x="1755527" y="129220"/>
                </a:lnTo>
                <a:close/>
              </a:path>
              <a:path w="7154545" h="751839">
                <a:moveTo>
                  <a:pt x="2045213" y="9994"/>
                </a:moveTo>
                <a:lnTo>
                  <a:pt x="1890649" y="9994"/>
                </a:lnTo>
                <a:lnTo>
                  <a:pt x="1890649" y="741053"/>
                </a:lnTo>
                <a:lnTo>
                  <a:pt x="2045213" y="741053"/>
                </a:lnTo>
                <a:lnTo>
                  <a:pt x="2045213" y="439063"/>
                </a:lnTo>
                <a:lnTo>
                  <a:pt x="2513191" y="439063"/>
                </a:lnTo>
                <a:lnTo>
                  <a:pt x="2513191" y="311627"/>
                </a:lnTo>
                <a:lnTo>
                  <a:pt x="2045213" y="311627"/>
                </a:lnTo>
                <a:lnTo>
                  <a:pt x="2045213" y="9994"/>
                </a:lnTo>
                <a:close/>
              </a:path>
              <a:path w="7154545" h="751839">
                <a:moveTo>
                  <a:pt x="2513191" y="439063"/>
                </a:moveTo>
                <a:lnTo>
                  <a:pt x="2358983" y="439063"/>
                </a:lnTo>
                <a:lnTo>
                  <a:pt x="2358983" y="741053"/>
                </a:lnTo>
                <a:lnTo>
                  <a:pt x="2513191" y="741053"/>
                </a:lnTo>
                <a:lnTo>
                  <a:pt x="2513191" y="439063"/>
                </a:lnTo>
                <a:close/>
              </a:path>
              <a:path w="7154545" h="751839">
                <a:moveTo>
                  <a:pt x="2513191" y="9994"/>
                </a:moveTo>
                <a:lnTo>
                  <a:pt x="2358983" y="9994"/>
                </a:lnTo>
                <a:lnTo>
                  <a:pt x="2358983" y="311627"/>
                </a:lnTo>
                <a:lnTo>
                  <a:pt x="2513191" y="311627"/>
                </a:lnTo>
                <a:lnTo>
                  <a:pt x="2513191" y="9994"/>
                </a:lnTo>
                <a:close/>
              </a:path>
              <a:path w="7154545" h="751839">
                <a:moveTo>
                  <a:pt x="2795191" y="9994"/>
                </a:moveTo>
                <a:lnTo>
                  <a:pt x="2640626" y="9994"/>
                </a:lnTo>
                <a:lnTo>
                  <a:pt x="2640626" y="741053"/>
                </a:lnTo>
                <a:lnTo>
                  <a:pt x="2795191" y="741053"/>
                </a:lnTo>
                <a:lnTo>
                  <a:pt x="2795191" y="9994"/>
                </a:lnTo>
                <a:close/>
              </a:path>
              <a:path w="7154545" h="751839">
                <a:moveTo>
                  <a:pt x="3251834" y="0"/>
                </a:moveTo>
                <a:lnTo>
                  <a:pt x="3204358" y="2766"/>
                </a:lnTo>
                <a:lnTo>
                  <a:pt x="3159381" y="11065"/>
                </a:lnTo>
                <a:lnTo>
                  <a:pt x="3116902" y="24898"/>
                </a:lnTo>
                <a:lnTo>
                  <a:pt x="3076923" y="44263"/>
                </a:lnTo>
                <a:lnTo>
                  <a:pt x="3040223" y="68715"/>
                </a:lnTo>
                <a:lnTo>
                  <a:pt x="3007583" y="98164"/>
                </a:lnTo>
                <a:lnTo>
                  <a:pt x="2979004" y="132611"/>
                </a:lnTo>
                <a:lnTo>
                  <a:pt x="2954485" y="172055"/>
                </a:lnTo>
                <a:lnTo>
                  <a:pt x="2934807" y="216229"/>
                </a:lnTo>
                <a:lnTo>
                  <a:pt x="2920752" y="264865"/>
                </a:lnTo>
                <a:lnTo>
                  <a:pt x="2912319" y="317963"/>
                </a:lnTo>
                <a:lnTo>
                  <a:pt x="2909508" y="375524"/>
                </a:lnTo>
                <a:lnTo>
                  <a:pt x="2912319" y="432927"/>
                </a:lnTo>
                <a:lnTo>
                  <a:pt x="2920752" y="485914"/>
                </a:lnTo>
                <a:lnTo>
                  <a:pt x="2934807" y="534483"/>
                </a:lnTo>
                <a:lnTo>
                  <a:pt x="2954485" y="578635"/>
                </a:lnTo>
                <a:lnTo>
                  <a:pt x="2979004" y="618102"/>
                </a:lnTo>
                <a:lnTo>
                  <a:pt x="3007583" y="652615"/>
                </a:lnTo>
                <a:lnTo>
                  <a:pt x="3040223" y="682176"/>
                </a:lnTo>
                <a:lnTo>
                  <a:pt x="3076923" y="706784"/>
                </a:lnTo>
                <a:lnTo>
                  <a:pt x="3116902" y="726149"/>
                </a:lnTo>
                <a:lnTo>
                  <a:pt x="3159381" y="739982"/>
                </a:lnTo>
                <a:lnTo>
                  <a:pt x="3204358" y="748281"/>
                </a:lnTo>
                <a:lnTo>
                  <a:pt x="3251834" y="751048"/>
                </a:lnTo>
                <a:lnTo>
                  <a:pt x="3298998" y="748303"/>
                </a:lnTo>
                <a:lnTo>
                  <a:pt x="3343752" y="740071"/>
                </a:lnTo>
                <a:lnTo>
                  <a:pt x="3386096" y="726350"/>
                </a:lnTo>
                <a:lnTo>
                  <a:pt x="3426031" y="707141"/>
                </a:lnTo>
                <a:lnTo>
                  <a:pt x="3462888" y="682533"/>
                </a:lnTo>
                <a:lnTo>
                  <a:pt x="3495639" y="652972"/>
                </a:lnTo>
                <a:lnTo>
                  <a:pt x="3524285" y="618458"/>
                </a:lnTo>
                <a:lnTo>
                  <a:pt x="3526852" y="614331"/>
                </a:lnTo>
                <a:lnTo>
                  <a:pt x="3251834" y="614331"/>
                </a:lnTo>
                <a:lnTo>
                  <a:pt x="3224705" y="612613"/>
                </a:lnTo>
                <a:lnTo>
                  <a:pt x="3175801" y="598870"/>
                </a:lnTo>
                <a:lnTo>
                  <a:pt x="3134304" y="571496"/>
                </a:lnTo>
                <a:lnTo>
                  <a:pt x="3101821" y="531159"/>
                </a:lnTo>
                <a:lnTo>
                  <a:pt x="3079065" y="478061"/>
                </a:lnTo>
                <a:lnTo>
                  <a:pt x="3067642" y="412737"/>
                </a:lnTo>
                <a:lnTo>
                  <a:pt x="3066214" y="375524"/>
                </a:lnTo>
                <a:lnTo>
                  <a:pt x="3067642" y="338310"/>
                </a:lnTo>
                <a:lnTo>
                  <a:pt x="3079065" y="272986"/>
                </a:lnTo>
                <a:lnTo>
                  <a:pt x="3101821" y="219888"/>
                </a:lnTo>
                <a:lnTo>
                  <a:pt x="3134304" y="179551"/>
                </a:lnTo>
                <a:lnTo>
                  <a:pt x="3175801" y="152177"/>
                </a:lnTo>
                <a:lnTo>
                  <a:pt x="3224705" y="138434"/>
                </a:lnTo>
                <a:lnTo>
                  <a:pt x="3251834" y="136716"/>
                </a:lnTo>
                <a:lnTo>
                  <a:pt x="3526839" y="136716"/>
                </a:lnTo>
                <a:lnTo>
                  <a:pt x="3524285" y="132611"/>
                </a:lnTo>
                <a:lnTo>
                  <a:pt x="3495639" y="98164"/>
                </a:lnTo>
                <a:lnTo>
                  <a:pt x="3462888" y="68715"/>
                </a:lnTo>
                <a:lnTo>
                  <a:pt x="3426031" y="44263"/>
                </a:lnTo>
                <a:lnTo>
                  <a:pt x="3386096" y="24898"/>
                </a:lnTo>
                <a:lnTo>
                  <a:pt x="3343752" y="11065"/>
                </a:lnTo>
                <a:lnTo>
                  <a:pt x="3298998" y="2766"/>
                </a:lnTo>
                <a:lnTo>
                  <a:pt x="3251834" y="0"/>
                </a:lnTo>
                <a:close/>
              </a:path>
              <a:path w="7154545" h="751839">
                <a:moveTo>
                  <a:pt x="3526839" y="136716"/>
                </a:moveTo>
                <a:lnTo>
                  <a:pt x="3251834" y="136716"/>
                </a:lnTo>
                <a:lnTo>
                  <a:pt x="3278963" y="138434"/>
                </a:lnTo>
                <a:lnTo>
                  <a:pt x="3304307" y="143587"/>
                </a:lnTo>
                <a:lnTo>
                  <a:pt x="3349642" y="164202"/>
                </a:lnTo>
                <a:lnTo>
                  <a:pt x="3386676" y="198113"/>
                </a:lnTo>
                <a:lnTo>
                  <a:pt x="3414252" y="244875"/>
                </a:lnTo>
                <a:lnTo>
                  <a:pt x="3431654" y="304131"/>
                </a:lnTo>
                <a:lnTo>
                  <a:pt x="3437454" y="375524"/>
                </a:lnTo>
                <a:lnTo>
                  <a:pt x="3436004" y="412737"/>
                </a:lnTo>
                <a:lnTo>
                  <a:pt x="3424403" y="478061"/>
                </a:lnTo>
                <a:lnTo>
                  <a:pt x="3401647" y="531159"/>
                </a:lnTo>
                <a:lnTo>
                  <a:pt x="3369342" y="571496"/>
                </a:lnTo>
                <a:lnTo>
                  <a:pt x="3327867" y="598870"/>
                </a:lnTo>
                <a:lnTo>
                  <a:pt x="3278963" y="612613"/>
                </a:lnTo>
                <a:lnTo>
                  <a:pt x="3251834" y="614331"/>
                </a:lnTo>
                <a:lnTo>
                  <a:pt x="3526852" y="614331"/>
                </a:lnTo>
                <a:lnTo>
                  <a:pt x="3548827" y="578992"/>
                </a:lnTo>
                <a:lnTo>
                  <a:pt x="3568660" y="534818"/>
                </a:lnTo>
                <a:lnTo>
                  <a:pt x="3582827" y="486182"/>
                </a:lnTo>
                <a:lnTo>
                  <a:pt x="3591327" y="433084"/>
                </a:lnTo>
                <a:lnTo>
                  <a:pt x="3594161" y="375524"/>
                </a:lnTo>
                <a:lnTo>
                  <a:pt x="3591327" y="317963"/>
                </a:lnTo>
                <a:lnTo>
                  <a:pt x="3582827" y="264865"/>
                </a:lnTo>
                <a:lnTo>
                  <a:pt x="3568660" y="216229"/>
                </a:lnTo>
                <a:lnTo>
                  <a:pt x="3548827" y="172055"/>
                </a:lnTo>
                <a:lnTo>
                  <a:pt x="3526839" y="136716"/>
                </a:lnTo>
                <a:close/>
              </a:path>
              <a:path w="7154545" h="751839">
                <a:moveTo>
                  <a:pt x="3844302" y="9994"/>
                </a:moveTo>
                <a:lnTo>
                  <a:pt x="3708656" y="9994"/>
                </a:lnTo>
                <a:lnTo>
                  <a:pt x="3708656" y="741053"/>
                </a:lnTo>
                <a:lnTo>
                  <a:pt x="3863221" y="741053"/>
                </a:lnTo>
                <a:lnTo>
                  <a:pt x="3863221" y="280929"/>
                </a:lnTo>
                <a:lnTo>
                  <a:pt x="4030253" y="280929"/>
                </a:lnTo>
                <a:lnTo>
                  <a:pt x="3844302" y="9994"/>
                </a:lnTo>
                <a:close/>
              </a:path>
              <a:path w="7154545" h="751839">
                <a:moveTo>
                  <a:pt x="4030253" y="280929"/>
                </a:moveTo>
                <a:lnTo>
                  <a:pt x="3868575" y="280929"/>
                </a:lnTo>
                <a:lnTo>
                  <a:pt x="4186628" y="741053"/>
                </a:lnTo>
                <a:lnTo>
                  <a:pt x="4320132" y="741053"/>
                </a:lnTo>
                <a:lnTo>
                  <a:pt x="4320132" y="469762"/>
                </a:lnTo>
                <a:lnTo>
                  <a:pt x="4159856" y="469762"/>
                </a:lnTo>
                <a:lnTo>
                  <a:pt x="4030253" y="280929"/>
                </a:lnTo>
                <a:close/>
              </a:path>
              <a:path w="7154545" h="751839">
                <a:moveTo>
                  <a:pt x="4320132" y="9994"/>
                </a:moveTo>
                <a:lnTo>
                  <a:pt x="4166282" y="9994"/>
                </a:lnTo>
                <a:lnTo>
                  <a:pt x="4166282" y="469762"/>
                </a:lnTo>
                <a:lnTo>
                  <a:pt x="4320132" y="469762"/>
                </a:lnTo>
                <a:lnTo>
                  <a:pt x="4320132" y="9994"/>
                </a:lnTo>
                <a:close/>
              </a:path>
              <a:path w="7154545" h="751839">
                <a:moveTo>
                  <a:pt x="5164526" y="9994"/>
                </a:moveTo>
                <a:lnTo>
                  <a:pt x="4680485" y="9994"/>
                </a:lnTo>
                <a:lnTo>
                  <a:pt x="4680485" y="741053"/>
                </a:lnTo>
                <a:lnTo>
                  <a:pt x="4835050" y="741053"/>
                </a:lnTo>
                <a:lnTo>
                  <a:pt x="4835050" y="439063"/>
                </a:lnTo>
                <a:lnTo>
                  <a:pt x="5132399" y="439063"/>
                </a:lnTo>
                <a:lnTo>
                  <a:pt x="5132399" y="311627"/>
                </a:lnTo>
                <a:lnTo>
                  <a:pt x="4835050" y="311627"/>
                </a:lnTo>
                <a:lnTo>
                  <a:pt x="4835050" y="137430"/>
                </a:lnTo>
                <a:lnTo>
                  <a:pt x="5164526" y="137430"/>
                </a:lnTo>
                <a:lnTo>
                  <a:pt x="5164526" y="9994"/>
                </a:lnTo>
                <a:close/>
              </a:path>
              <a:path w="7154545" h="751839">
                <a:moveTo>
                  <a:pt x="5423055" y="9994"/>
                </a:moveTo>
                <a:lnTo>
                  <a:pt x="5268491" y="9994"/>
                </a:lnTo>
                <a:lnTo>
                  <a:pt x="5268491" y="484754"/>
                </a:lnTo>
                <a:lnTo>
                  <a:pt x="5270856" y="523484"/>
                </a:lnTo>
                <a:lnTo>
                  <a:pt x="5289775" y="593449"/>
                </a:lnTo>
                <a:lnTo>
                  <a:pt x="5327144" y="653017"/>
                </a:lnTo>
                <a:lnTo>
                  <a:pt x="5380153" y="699779"/>
                </a:lnTo>
                <a:lnTo>
                  <a:pt x="5447864" y="732731"/>
                </a:lnTo>
                <a:lnTo>
                  <a:pt x="5486238" y="743105"/>
                </a:lnTo>
                <a:lnTo>
                  <a:pt x="5527467" y="749330"/>
                </a:lnTo>
                <a:lnTo>
                  <a:pt x="5571552" y="751405"/>
                </a:lnTo>
                <a:lnTo>
                  <a:pt x="5615480" y="749330"/>
                </a:lnTo>
                <a:lnTo>
                  <a:pt x="5656598" y="743105"/>
                </a:lnTo>
                <a:lnTo>
                  <a:pt x="5694905" y="732731"/>
                </a:lnTo>
                <a:lnTo>
                  <a:pt x="5730400" y="718207"/>
                </a:lnTo>
                <a:lnTo>
                  <a:pt x="5790994" y="678049"/>
                </a:lnTo>
                <a:lnTo>
                  <a:pt x="5836418" y="624683"/>
                </a:lnTo>
                <a:lnTo>
                  <a:pt x="5841383" y="615402"/>
                </a:lnTo>
                <a:lnTo>
                  <a:pt x="5571552" y="615402"/>
                </a:lnTo>
                <a:lnTo>
                  <a:pt x="5549933" y="614242"/>
                </a:lnTo>
                <a:lnTo>
                  <a:pt x="5510846" y="604961"/>
                </a:lnTo>
                <a:lnTo>
                  <a:pt x="5463571" y="574798"/>
                </a:lnTo>
                <a:lnTo>
                  <a:pt x="5433296" y="528973"/>
                </a:lnTo>
                <a:lnTo>
                  <a:pt x="5424193" y="491849"/>
                </a:lnTo>
                <a:lnTo>
                  <a:pt x="5423055" y="471546"/>
                </a:lnTo>
                <a:lnTo>
                  <a:pt x="5423055" y="9994"/>
                </a:lnTo>
                <a:close/>
              </a:path>
              <a:path w="7154545" h="751839">
                <a:moveTo>
                  <a:pt x="5874612" y="9994"/>
                </a:moveTo>
                <a:lnTo>
                  <a:pt x="5720048" y="9994"/>
                </a:lnTo>
                <a:lnTo>
                  <a:pt x="5720048" y="471546"/>
                </a:lnTo>
                <a:lnTo>
                  <a:pt x="5718888" y="491849"/>
                </a:lnTo>
                <a:lnTo>
                  <a:pt x="5709607" y="528973"/>
                </a:lnTo>
                <a:lnTo>
                  <a:pt x="5679443" y="574798"/>
                </a:lnTo>
                <a:lnTo>
                  <a:pt x="5632392" y="604961"/>
                </a:lnTo>
                <a:lnTo>
                  <a:pt x="5593304" y="614242"/>
                </a:lnTo>
                <a:lnTo>
                  <a:pt x="5571552" y="615402"/>
                </a:lnTo>
                <a:lnTo>
                  <a:pt x="5841383" y="615402"/>
                </a:lnTo>
                <a:lnTo>
                  <a:pt x="5853128" y="593449"/>
                </a:lnTo>
                <a:lnTo>
                  <a:pt x="5865064" y="559716"/>
                </a:lnTo>
                <a:lnTo>
                  <a:pt x="5872225" y="523484"/>
                </a:lnTo>
                <a:lnTo>
                  <a:pt x="5874612" y="484754"/>
                </a:lnTo>
                <a:lnTo>
                  <a:pt x="5874612" y="9994"/>
                </a:lnTo>
                <a:close/>
              </a:path>
              <a:path w="7154545" h="751839">
                <a:moveTo>
                  <a:pt x="6127788" y="511526"/>
                </a:moveTo>
                <a:lnTo>
                  <a:pt x="5978221" y="511526"/>
                </a:lnTo>
                <a:lnTo>
                  <a:pt x="5981277" y="549386"/>
                </a:lnTo>
                <a:lnTo>
                  <a:pt x="6000374" y="615603"/>
                </a:lnTo>
                <a:lnTo>
                  <a:pt x="6036584" y="668924"/>
                </a:lnTo>
                <a:lnTo>
                  <a:pt x="6087629" y="709082"/>
                </a:lnTo>
                <a:lnTo>
                  <a:pt x="6152775" y="736144"/>
                </a:lnTo>
                <a:lnTo>
                  <a:pt x="6229879" y="749709"/>
                </a:lnTo>
                <a:lnTo>
                  <a:pt x="6272714" y="751405"/>
                </a:lnTo>
                <a:lnTo>
                  <a:pt x="6315706" y="749731"/>
                </a:lnTo>
                <a:lnTo>
                  <a:pt x="6355440" y="744712"/>
                </a:lnTo>
                <a:lnTo>
                  <a:pt x="6425137" y="724632"/>
                </a:lnTo>
                <a:lnTo>
                  <a:pt x="6481180" y="692060"/>
                </a:lnTo>
                <a:lnTo>
                  <a:pt x="6522230" y="648599"/>
                </a:lnTo>
                <a:lnTo>
                  <a:pt x="6537480" y="621827"/>
                </a:lnTo>
                <a:lnTo>
                  <a:pt x="6270929" y="621827"/>
                </a:lnTo>
                <a:lnTo>
                  <a:pt x="6251452" y="621069"/>
                </a:lnTo>
                <a:lnTo>
                  <a:pt x="6199180" y="609691"/>
                </a:lnTo>
                <a:lnTo>
                  <a:pt x="6159089" y="584324"/>
                </a:lnTo>
                <a:lnTo>
                  <a:pt x="6134302" y="545259"/>
                </a:lnTo>
                <a:lnTo>
                  <a:pt x="6130041" y="529151"/>
                </a:lnTo>
                <a:lnTo>
                  <a:pt x="6127788" y="511526"/>
                </a:lnTo>
                <a:close/>
              </a:path>
              <a:path w="7154545" h="751839">
                <a:moveTo>
                  <a:pt x="6274499" y="0"/>
                </a:moveTo>
                <a:lnTo>
                  <a:pt x="6235590" y="1740"/>
                </a:lnTo>
                <a:lnTo>
                  <a:pt x="6164198" y="15661"/>
                </a:lnTo>
                <a:lnTo>
                  <a:pt x="6101975" y="43125"/>
                </a:lnTo>
                <a:lnTo>
                  <a:pt x="6052536" y="81855"/>
                </a:lnTo>
                <a:lnTo>
                  <a:pt x="6017241" y="131161"/>
                </a:lnTo>
                <a:lnTo>
                  <a:pt x="5999571" y="189167"/>
                </a:lnTo>
                <a:lnTo>
                  <a:pt x="5997497" y="221316"/>
                </a:lnTo>
                <a:lnTo>
                  <a:pt x="6000687" y="259756"/>
                </a:lnTo>
                <a:lnTo>
                  <a:pt x="6027281" y="324188"/>
                </a:lnTo>
                <a:lnTo>
                  <a:pt x="6079888" y="372512"/>
                </a:lnTo>
                <a:lnTo>
                  <a:pt x="6113956" y="391676"/>
                </a:lnTo>
                <a:lnTo>
                  <a:pt x="6152887" y="407672"/>
                </a:lnTo>
                <a:lnTo>
                  <a:pt x="6196681" y="420501"/>
                </a:lnTo>
                <a:lnTo>
                  <a:pt x="6295493" y="445443"/>
                </a:lnTo>
                <a:lnTo>
                  <a:pt x="6313141" y="450664"/>
                </a:lnTo>
                <a:lnTo>
                  <a:pt x="6356823" y="468111"/>
                </a:lnTo>
                <a:lnTo>
                  <a:pt x="6392274" y="499345"/>
                </a:lnTo>
                <a:lnTo>
                  <a:pt x="6400506" y="531873"/>
                </a:lnTo>
                <a:lnTo>
                  <a:pt x="6399502" y="544701"/>
                </a:lnTo>
                <a:lnTo>
                  <a:pt x="6375586" y="588251"/>
                </a:lnTo>
                <a:lnTo>
                  <a:pt x="6339109" y="610405"/>
                </a:lnTo>
                <a:lnTo>
                  <a:pt x="6289915" y="621113"/>
                </a:lnTo>
                <a:lnTo>
                  <a:pt x="6270929" y="621827"/>
                </a:lnTo>
                <a:lnTo>
                  <a:pt x="6537480" y="621827"/>
                </a:lnTo>
                <a:lnTo>
                  <a:pt x="6547753" y="594877"/>
                </a:lnTo>
                <a:lnTo>
                  <a:pt x="6554223" y="564669"/>
                </a:lnTo>
                <a:lnTo>
                  <a:pt x="6556499" y="532230"/>
                </a:lnTo>
                <a:lnTo>
                  <a:pt x="6555317" y="510031"/>
                </a:lnTo>
                <a:lnTo>
                  <a:pt x="6546928" y="469516"/>
                </a:lnTo>
                <a:lnTo>
                  <a:pt x="6530865" y="434110"/>
                </a:lnTo>
                <a:lnTo>
                  <a:pt x="6508198" y="403411"/>
                </a:lnTo>
                <a:lnTo>
                  <a:pt x="6479083" y="377286"/>
                </a:lnTo>
                <a:lnTo>
                  <a:pt x="6444458" y="355333"/>
                </a:lnTo>
                <a:lnTo>
                  <a:pt x="6404656" y="337418"/>
                </a:lnTo>
                <a:lnTo>
                  <a:pt x="6360750" y="323139"/>
                </a:lnTo>
                <a:lnTo>
                  <a:pt x="6259863" y="298821"/>
                </a:lnTo>
                <a:lnTo>
                  <a:pt x="6248441" y="295743"/>
                </a:lnTo>
                <a:lnTo>
                  <a:pt x="6206855" y="280304"/>
                </a:lnTo>
                <a:lnTo>
                  <a:pt x="6175174" y="258886"/>
                </a:lnTo>
                <a:lnTo>
                  <a:pt x="6156233" y="220468"/>
                </a:lnTo>
                <a:lnTo>
                  <a:pt x="6155988" y="210964"/>
                </a:lnTo>
                <a:lnTo>
                  <a:pt x="6156836" y="199497"/>
                </a:lnTo>
                <a:lnTo>
                  <a:pt x="6177272" y="160075"/>
                </a:lnTo>
                <a:lnTo>
                  <a:pt x="6223297" y="135243"/>
                </a:lnTo>
                <a:lnTo>
                  <a:pt x="6273428" y="129220"/>
                </a:lnTo>
                <a:lnTo>
                  <a:pt x="6525342" y="129220"/>
                </a:lnTo>
                <a:lnTo>
                  <a:pt x="6511522" y="105303"/>
                </a:lnTo>
                <a:lnTo>
                  <a:pt x="6470828" y="61129"/>
                </a:lnTo>
                <a:lnTo>
                  <a:pt x="6416570" y="27843"/>
                </a:lnTo>
                <a:lnTo>
                  <a:pt x="6350711" y="6960"/>
                </a:lnTo>
                <a:lnTo>
                  <a:pt x="6313899" y="1740"/>
                </a:lnTo>
                <a:lnTo>
                  <a:pt x="6274499" y="0"/>
                </a:lnTo>
                <a:close/>
              </a:path>
              <a:path w="7154545" h="751839">
                <a:moveTo>
                  <a:pt x="6525342" y="129220"/>
                </a:moveTo>
                <a:lnTo>
                  <a:pt x="6273428" y="129220"/>
                </a:lnTo>
                <a:lnTo>
                  <a:pt x="6299821" y="130714"/>
                </a:lnTo>
                <a:lnTo>
                  <a:pt x="6323314" y="135199"/>
                </a:lnTo>
                <a:lnTo>
                  <a:pt x="6361598" y="153136"/>
                </a:lnTo>
                <a:lnTo>
                  <a:pt x="6387031" y="181872"/>
                </a:lnTo>
                <a:lnTo>
                  <a:pt x="6398365" y="220245"/>
                </a:lnTo>
                <a:lnTo>
                  <a:pt x="6546504" y="220245"/>
                </a:lnTo>
                <a:lnTo>
                  <a:pt x="6543916" y="188565"/>
                </a:lnTo>
                <a:lnTo>
                  <a:pt x="6537223" y="158848"/>
                </a:lnTo>
                <a:lnTo>
                  <a:pt x="6526425" y="131094"/>
                </a:lnTo>
                <a:lnTo>
                  <a:pt x="6525342" y="129220"/>
                </a:lnTo>
                <a:close/>
              </a:path>
              <a:path w="7154545" h="751839">
                <a:moveTo>
                  <a:pt x="7153072" y="9994"/>
                </a:moveTo>
                <a:lnTo>
                  <a:pt x="6660464" y="9994"/>
                </a:lnTo>
                <a:lnTo>
                  <a:pt x="6660464" y="741053"/>
                </a:lnTo>
                <a:lnTo>
                  <a:pt x="7154500" y="741053"/>
                </a:lnTo>
                <a:lnTo>
                  <a:pt x="7154500" y="613617"/>
                </a:lnTo>
                <a:lnTo>
                  <a:pt x="6815029" y="613617"/>
                </a:lnTo>
                <a:lnTo>
                  <a:pt x="6815029" y="439063"/>
                </a:lnTo>
                <a:lnTo>
                  <a:pt x="7127727" y="439063"/>
                </a:lnTo>
                <a:lnTo>
                  <a:pt x="7127727" y="311627"/>
                </a:lnTo>
                <a:lnTo>
                  <a:pt x="6815029" y="311627"/>
                </a:lnTo>
                <a:lnTo>
                  <a:pt x="6815029" y="137430"/>
                </a:lnTo>
                <a:lnTo>
                  <a:pt x="7153072" y="137430"/>
                </a:lnTo>
                <a:lnTo>
                  <a:pt x="7153072" y="999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20605" y="6047888"/>
            <a:ext cx="12019490" cy="368384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13540711" y="649194"/>
            <a:ext cx="5370195" cy="8898255"/>
            <a:chOff x="13540711" y="649194"/>
            <a:chExt cx="5370195" cy="8898255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540711" y="1875212"/>
              <a:ext cx="4161293" cy="767183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894865" y="2052293"/>
              <a:ext cx="3452985" cy="6963521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4088405" y="2215168"/>
              <a:ext cx="3076575" cy="6638290"/>
            </a:xfrm>
            <a:custGeom>
              <a:avLst/>
              <a:gdLst/>
              <a:ahLst/>
              <a:cxnLst/>
              <a:rect l="l" t="t" r="r" b="b"/>
              <a:pathLst>
                <a:path w="3076575" h="6638290">
                  <a:moveTo>
                    <a:pt x="2769179" y="0"/>
                  </a:moveTo>
                  <a:lnTo>
                    <a:pt x="306932" y="0"/>
                  </a:lnTo>
                  <a:lnTo>
                    <a:pt x="257146" y="4017"/>
                  </a:lnTo>
                  <a:lnTo>
                    <a:pt x="209917" y="15647"/>
                  </a:lnTo>
                  <a:lnTo>
                    <a:pt x="165879" y="34259"/>
                  </a:lnTo>
                  <a:lnTo>
                    <a:pt x="125661" y="59220"/>
                  </a:lnTo>
                  <a:lnTo>
                    <a:pt x="89898" y="89898"/>
                  </a:lnTo>
                  <a:lnTo>
                    <a:pt x="59220" y="125662"/>
                  </a:lnTo>
                  <a:lnTo>
                    <a:pt x="34259" y="165879"/>
                  </a:lnTo>
                  <a:lnTo>
                    <a:pt x="15647" y="209917"/>
                  </a:lnTo>
                  <a:lnTo>
                    <a:pt x="4017" y="257146"/>
                  </a:lnTo>
                  <a:lnTo>
                    <a:pt x="0" y="306932"/>
                  </a:lnTo>
                  <a:lnTo>
                    <a:pt x="0" y="6330810"/>
                  </a:lnTo>
                  <a:lnTo>
                    <a:pt x="4017" y="6380596"/>
                  </a:lnTo>
                  <a:lnTo>
                    <a:pt x="15647" y="6427825"/>
                  </a:lnTo>
                  <a:lnTo>
                    <a:pt x="34259" y="6471863"/>
                  </a:lnTo>
                  <a:lnTo>
                    <a:pt x="59220" y="6512081"/>
                  </a:lnTo>
                  <a:lnTo>
                    <a:pt x="89898" y="6547844"/>
                  </a:lnTo>
                  <a:lnTo>
                    <a:pt x="125662" y="6578522"/>
                  </a:lnTo>
                  <a:lnTo>
                    <a:pt x="165879" y="6603483"/>
                  </a:lnTo>
                  <a:lnTo>
                    <a:pt x="209917" y="6622095"/>
                  </a:lnTo>
                  <a:lnTo>
                    <a:pt x="257146" y="6633725"/>
                  </a:lnTo>
                  <a:lnTo>
                    <a:pt x="306932" y="6637743"/>
                  </a:lnTo>
                  <a:lnTo>
                    <a:pt x="2769179" y="6637743"/>
                  </a:lnTo>
                  <a:lnTo>
                    <a:pt x="2818965" y="6633725"/>
                  </a:lnTo>
                  <a:lnTo>
                    <a:pt x="2866193" y="6622095"/>
                  </a:lnTo>
                  <a:lnTo>
                    <a:pt x="2910232" y="6603483"/>
                  </a:lnTo>
                  <a:lnTo>
                    <a:pt x="2950449" y="6578522"/>
                  </a:lnTo>
                  <a:lnTo>
                    <a:pt x="2986213" y="6547844"/>
                  </a:lnTo>
                  <a:lnTo>
                    <a:pt x="3016891" y="6512081"/>
                  </a:lnTo>
                  <a:lnTo>
                    <a:pt x="3041852" y="6471863"/>
                  </a:lnTo>
                  <a:lnTo>
                    <a:pt x="3060463" y="6427825"/>
                  </a:lnTo>
                  <a:lnTo>
                    <a:pt x="3072094" y="6380596"/>
                  </a:lnTo>
                  <a:lnTo>
                    <a:pt x="3076111" y="6330810"/>
                  </a:lnTo>
                  <a:lnTo>
                    <a:pt x="3076111" y="306932"/>
                  </a:lnTo>
                  <a:lnTo>
                    <a:pt x="3072094" y="257146"/>
                  </a:lnTo>
                  <a:lnTo>
                    <a:pt x="3060463" y="209917"/>
                  </a:lnTo>
                  <a:lnTo>
                    <a:pt x="3041852" y="165879"/>
                  </a:lnTo>
                  <a:lnTo>
                    <a:pt x="3016891" y="125662"/>
                  </a:lnTo>
                  <a:lnTo>
                    <a:pt x="2986213" y="89898"/>
                  </a:lnTo>
                  <a:lnTo>
                    <a:pt x="2950449" y="59220"/>
                  </a:lnTo>
                  <a:lnTo>
                    <a:pt x="2910232" y="34259"/>
                  </a:lnTo>
                  <a:lnTo>
                    <a:pt x="2866193" y="15647"/>
                  </a:lnTo>
                  <a:lnTo>
                    <a:pt x="2818965" y="4017"/>
                  </a:lnTo>
                  <a:lnTo>
                    <a:pt x="276917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894864" y="2052288"/>
              <a:ext cx="3452985" cy="6963520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4083341" y="2219827"/>
              <a:ext cx="3078480" cy="6628130"/>
            </a:xfrm>
            <a:custGeom>
              <a:avLst/>
              <a:gdLst/>
              <a:ahLst/>
              <a:cxnLst/>
              <a:rect l="l" t="t" r="r" b="b"/>
              <a:pathLst>
                <a:path w="3078480" h="6628130">
                  <a:moveTo>
                    <a:pt x="2711959" y="0"/>
                  </a:moveTo>
                  <a:lnTo>
                    <a:pt x="366480" y="0"/>
                  </a:lnTo>
                  <a:lnTo>
                    <a:pt x="320510" y="2855"/>
                  </a:lnTo>
                  <a:lnTo>
                    <a:pt x="276243" y="11192"/>
                  </a:lnTo>
                  <a:lnTo>
                    <a:pt x="234024" y="24668"/>
                  </a:lnTo>
                  <a:lnTo>
                    <a:pt x="194196" y="42939"/>
                  </a:lnTo>
                  <a:lnTo>
                    <a:pt x="157102" y="65661"/>
                  </a:lnTo>
                  <a:lnTo>
                    <a:pt x="123086" y="92491"/>
                  </a:lnTo>
                  <a:lnTo>
                    <a:pt x="92491" y="123086"/>
                  </a:lnTo>
                  <a:lnTo>
                    <a:pt x="65661" y="157102"/>
                  </a:lnTo>
                  <a:lnTo>
                    <a:pt x="42938" y="194196"/>
                  </a:lnTo>
                  <a:lnTo>
                    <a:pt x="24668" y="234024"/>
                  </a:lnTo>
                  <a:lnTo>
                    <a:pt x="11192" y="276243"/>
                  </a:lnTo>
                  <a:lnTo>
                    <a:pt x="2855" y="320510"/>
                  </a:lnTo>
                  <a:lnTo>
                    <a:pt x="0" y="366480"/>
                  </a:lnTo>
                  <a:lnTo>
                    <a:pt x="0" y="6261589"/>
                  </a:lnTo>
                  <a:lnTo>
                    <a:pt x="2855" y="6307560"/>
                  </a:lnTo>
                  <a:lnTo>
                    <a:pt x="11192" y="6351826"/>
                  </a:lnTo>
                  <a:lnTo>
                    <a:pt x="24668" y="6394045"/>
                  </a:lnTo>
                  <a:lnTo>
                    <a:pt x="42939" y="6433873"/>
                  </a:lnTo>
                  <a:lnTo>
                    <a:pt x="65661" y="6470967"/>
                  </a:lnTo>
                  <a:lnTo>
                    <a:pt x="92491" y="6504984"/>
                  </a:lnTo>
                  <a:lnTo>
                    <a:pt x="123086" y="6535578"/>
                  </a:lnTo>
                  <a:lnTo>
                    <a:pt x="157102" y="6562409"/>
                  </a:lnTo>
                  <a:lnTo>
                    <a:pt x="194196" y="6585131"/>
                  </a:lnTo>
                  <a:lnTo>
                    <a:pt x="234024" y="6603402"/>
                  </a:lnTo>
                  <a:lnTo>
                    <a:pt x="276243" y="6616877"/>
                  </a:lnTo>
                  <a:lnTo>
                    <a:pt x="320510" y="6625215"/>
                  </a:lnTo>
                  <a:lnTo>
                    <a:pt x="366481" y="6628070"/>
                  </a:lnTo>
                  <a:lnTo>
                    <a:pt x="2711959" y="6628070"/>
                  </a:lnTo>
                  <a:lnTo>
                    <a:pt x="2757929" y="6625215"/>
                  </a:lnTo>
                  <a:lnTo>
                    <a:pt x="2802196" y="6616877"/>
                  </a:lnTo>
                  <a:lnTo>
                    <a:pt x="2844415" y="6603402"/>
                  </a:lnTo>
                  <a:lnTo>
                    <a:pt x="2884243" y="6585131"/>
                  </a:lnTo>
                  <a:lnTo>
                    <a:pt x="2921337" y="6562409"/>
                  </a:lnTo>
                  <a:lnTo>
                    <a:pt x="2955353" y="6535578"/>
                  </a:lnTo>
                  <a:lnTo>
                    <a:pt x="2985948" y="6504984"/>
                  </a:lnTo>
                  <a:lnTo>
                    <a:pt x="3012779" y="6470967"/>
                  </a:lnTo>
                  <a:lnTo>
                    <a:pt x="3035501" y="6433873"/>
                  </a:lnTo>
                  <a:lnTo>
                    <a:pt x="3053771" y="6394045"/>
                  </a:lnTo>
                  <a:lnTo>
                    <a:pt x="3067247" y="6351826"/>
                  </a:lnTo>
                  <a:lnTo>
                    <a:pt x="3075584" y="6307560"/>
                  </a:lnTo>
                  <a:lnTo>
                    <a:pt x="3078440" y="6261589"/>
                  </a:lnTo>
                  <a:lnTo>
                    <a:pt x="3078440" y="366480"/>
                  </a:lnTo>
                  <a:lnTo>
                    <a:pt x="3075584" y="320510"/>
                  </a:lnTo>
                  <a:lnTo>
                    <a:pt x="3067247" y="276243"/>
                  </a:lnTo>
                  <a:lnTo>
                    <a:pt x="3053771" y="234024"/>
                  </a:lnTo>
                  <a:lnTo>
                    <a:pt x="3035501" y="194196"/>
                  </a:lnTo>
                  <a:lnTo>
                    <a:pt x="3012779" y="157102"/>
                  </a:lnTo>
                  <a:lnTo>
                    <a:pt x="2985948" y="123086"/>
                  </a:lnTo>
                  <a:lnTo>
                    <a:pt x="2955353" y="92491"/>
                  </a:lnTo>
                  <a:lnTo>
                    <a:pt x="2921337" y="65661"/>
                  </a:lnTo>
                  <a:lnTo>
                    <a:pt x="2884243" y="42939"/>
                  </a:lnTo>
                  <a:lnTo>
                    <a:pt x="2844415" y="24668"/>
                  </a:lnTo>
                  <a:lnTo>
                    <a:pt x="2802196" y="11192"/>
                  </a:lnTo>
                  <a:lnTo>
                    <a:pt x="2757929" y="2855"/>
                  </a:lnTo>
                  <a:lnTo>
                    <a:pt x="2711959" y="0"/>
                  </a:lnTo>
                  <a:close/>
                </a:path>
              </a:pathLst>
            </a:custGeom>
            <a:solidFill>
              <a:srgbClr val="FFEDA5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172313" y="6450065"/>
              <a:ext cx="984263" cy="586369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15193255" y="6460536"/>
              <a:ext cx="942975" cy="544830"/>
            </a:xfrm>
            <a:custGeom>
              <a:avLst/>
              <a:gdLst/>
              <a:ahLst/>
              <a:cxnLst/>
              <a:rect l="l" t="t" r="r" b="b"/>
              <a:pathLst>
                <a:path w="942975" h="544829">
                  <a:moveTo>
                    <a:pt x="858612" y="0"/>
                  </a:moveTo>
                  <a:lnTo>
                    <a:pt x="83767" y="0"/>
                  </a:lnTo>
                  <a:lnTo>
                    <a:pt x="51161" y="6582"/>
                  </a:lnTo>
                  <a:lnTo>
                    <a:pt x="24534" y="24534"/>
                  </a:lnTo>
                  <a:lnTo>
                    <a:pt x="6582" y="51161"/>
                  </a:lnTo>
                  <a:lnTo>
                    <a:pt x="0" y="83767"/>
                  </a:lnTo>
                  <a:lnTo>
                    <a:pt x="0" y="460718"/>
                  </a:lnTo>
                  <a:lnTo>
                    <a:pt x="6582" y="493324"/>
                  </a:lnTo>
                  <a:lnTo>
                    <a:pt x="24534" y="519951"/>
                  </a:lnTo>
                  <a:lnTo>
                    <a:pt x="51161" y="537903"/>
                  </a:lnTo>
                  <a:lnTo>
                    <a:pt x="83767" y="544486"/>
                  </a:lnTo>
                  <a:lnTo>
                    <a:pt x="858612" y="544486"/>
                  </a:lnTo>
                  <a:lnTo>
                    <a:pt x="891218" y="537903"/>
                  </a:lnTo>
                  <a:lnTo>
                    <a:pt x="917844" y="519951"/>
                  </a:lnTo>
                  <a:lnTo>
                    <a:pt x="935796" y="493324"/>
                  </a:lnTo>
                  <a:lnTo>
                    <a:pt x="942379" y="460718"/>
                  </a:lnTo>
                  <a:lnTo>
                    <a:pt x="942379" y="83767"/>
                  </a:lnTo>
                  <a:lnTo>
                    <a:pt x="935796" y="51161"/>
                  </a:lnTo>
                  <a:lnTo>
                    <a:pt x="917844" y="24534"/>
                  </a:lnTo>
                  <a:lnTo>
                    <a:pt x="891218" y="6582"/>
                  </a:lnTo>
                  <a:lnTo>
                    <a:pt x="858612" y="0"/>
                  </a:lnTo>
                  <a:close/>
                </a:path>
              </a:pathLst>
            </a:custGeom>
            <a:solidFill>
              <a:srgbClr val="EB703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15454016" y="6672095"/>
              <a:ext cx="409575" cy="158115"/>
            </a:xfrm>
            <a:custGeom>
              <a:avLst/>
              <a:gdLst/>
              <a:ahLst/>
              <a:cxnLst/>
              <a:rect l="l" t="t" r="r" b="b"/>
              <a:pathLst>
                <a:path w="409575" h="158115">
                  <a:moveTo>
                    <a:pt x="54912" y="0"/>
                  </a:moveTo>
                  <a:lnTo>
                    <a:pt x="15587" y="16687"/>
                  </a:lnTo>
                  <a:lnTo>
                    <a:pt x="446" y="53176"/>
                  </a:lnTo>
                  <a:lnTo>
                    <a:pt x="0" y="62587"/>
                  </a:lnTo>
                  <a:lnTo>
                    <a:pt x="450" y="72002"/>
                  </a:lnTo>
                  <a:lnTo>
                    <a:pt x="15602" y="108516"/>
                  </a:lnTo>
                  <a:lnTo>
                    <a:pt x="54912" y="125174"/>
                  </a:lnTo>
                  <a:lnTo>
                    <a:pt x="62583" y="124706"/>
                  </a:lnTo>
                  <a:lnTo>
                    <a:pt x="94257" y="108397"/>
                  </a:lnTo>
                  <a:lnTo>
                    <a:pt x="47892" y="108397"/>
                  </a:lnTo>
                  <a:lnTo>
                    <a:pt x="41625" y="106652"/>
                  </a:lnTo>
                  <a:lnTo>
                    <a:pt x="18562" y="69734"/>
                  </a:lnTo>
                  <a:lnTo>
                    <a:pt x="18264" y="62587"/>
                  </a:lnTo>
                  <a:lnTo>
                    <a:pt x="18562" y="55444"/>
                  </a:lnTo>
                  <a:lnTo>
                    <a:pt x="41625" y="18542"/>
                  </a:lnTo>
                  <a:lnTo>
                    <a:pt x="47892" y="16777"/>
                  </a:lnTo>
                  <a:lnTo>
                    <a:pt x="94233" y="16777"/>
                  </a:lnTo>
                  <a:lnTo>
                    <a:pt x="62583" y="472"/>
                  </a:lnTo>
                  <a:lnTo>
                    <a:pt x="54912" y="0"/>
                  </a:lnTo>
                  <a:close/>
                </a:path>
                <a:path w="409575" h="158115">
                  <a:moveTo>
                    <a:pt x="94233" y="16777"/>
                  </a:moveTo>
                  <a:lnTo>
                    <a:pt x="61893" y="16777"/>
                  </a:lnTo>
                  <a:lnTo>
                    <a:pt x="68140" y="18542"/>
                  </a:lnTo>
                  <a:lnTo>
                    <a:pt x="73653" y="22072"/>
                  </a:lnTo>
                  <a:lnTo>
                    <a:pt x="91560" y="62587"/>
                  </a:lnTo>
                  <a:lnTo>
                    <a:pt x="91259" y="69734"/>
                  </a:lnTo>
                  <a:lnTo>
                    <a:pt x="68140" y="106652"/>
                  </a:lnTo>
                  <a:lnTo>
                    <a:pt x="61893" y="108397"/>
                  </a:lnTo>
                  <a:lnTo>
                    <a:pt x="94257" y="108397"/>
                  </a:lnTo>
                  <a:lnTo>
                    <a:pt x="109319" y="72002"/>
                  </a:lnTo>
                  <a:lnTo>
                    <a:pt x="109765" y="62587"/>
                  </a:lnTo>
                  <a:lnTo>
                    <a:pt x="109319" y="53176"/>
                  </a:lnTo>
                  <a:lnTo>
                    <a:pt x="107981" y="44456"/>
                  </a:lnTo>
                  <a:lnTo>
                    <a:pt x="105749" y="36428"/>
                  </a:lnTo>
                  <a:lnTo>
                    <a:pt x="102626" y="29092"/>
                  </a:lnTo>
                  <a:lnTo>
                    <a:pt x="98726" y="22481"/>
                  </a:lnTo>
                  <a:lnTo>
                    <a:pt x="94233" y="16777"/>
                  </a:lnTo>
                  <a:close/>
                </a:path>
                <a:path w="409575" h="158115">
                  <a:moveTo>
                    <a:pt x="148630" y="32126"/>
                  </a:moveTo>
                  <a:lnTo>
                    <a:pt x="131257" y="32126"/>
                  </a:lnTo>
                  <a:lnTo>
                    <a:pt x="131257" y="157777"/>
                  </a:lnTo>
                  <a:lnTo>
                    <a:pt x="149046" y="157777"/>
                  </a:lnTo>
                  <a:lnTo>
                    <a:pt x="149046" y="109289"/>
                  </a:lnTo>
                  <a:lnTo>
                    <a:pt x="164759" y="109289"/>
                  </a:lnTo>
                  <a:lnTo>
                    <a:pt x="148689" y="84243"/>
                  </a:lnTo>
                  <a:lnTo>
                    <a:pt x="148790" y="70856"/>
                  </a:lnTo>
                  <a:lnTo>
                    <a:pt x="164460" y="46940"/>
                  </a:lnTo>
                  <a:lnTo>
                    <a:pt x="148630" y="46940"/>
                  </a:lnTo>
                  <a:lnTo>
                    <a:pt x="148630" y="32126"/>
                  </a:lnTo>
                  <a:close/>
                </a:path>
                <a:path w="409575" h="158115">
                  <a:moveTo>
                    <a:pt x="164759" y="109289"/>
                  </a:moveTo>
                  <a:lnTo>
                    <a:pt x="150117" y="109289"/>
                  </a:lnTo>
                  <a:lnTo>
                    <a:pt x="151188" y="111233"/>
                  </a:lnTo>
                  <a:lnTo>
                    <a:pt x="170979" y="125293"/>
                  </a:lnTo>
                  <a:lnTo>
                    <a:pt x="183909" y="125293"/>
                  </a:lnTo>
                  <a:lnTo>
                    <a:pt x="190473" y="123409"/>
                  </a:lnTo>
                  <a:lnTo>
                    <a:pt x="201976" y="115834"/>
                  </a:lnTo>
                  <a:lnTo>
                    <a:pt x="206497" y="110420"/>
                  </a:lnTo>
                  <a:lnTo>
                    <a:pt x="206637" y="110122"/>
                  </a:lnTo>
                  <a:lnTo>
                    <a:pt x="167430" y="110122"/>
                  </a:lnTo>
                  <a:lnTo>
                    <a:pt x="164759" y="109289"/>
                  </a:lnTo>
                  <a:close/>
                </a:path>
                <a:path w="409575" h="158115">
                  <a:moveTo>
                    <a:pt x="206633" y="46048"/>
                  </a:moveTo>
                  <a:lnTo>
                    <a:pt x="177900" y="46048"/>
                  </a:lnTo>
                  <a:lnTo>
                    <a:pt x="182362" y="47436"/>
                  </a:lnTo>
                  <a:lnTo>
                    <a:pt x="189541" y="52989"/>
                  </a:lnTo>
                  <a:lnTo>
                    <a:pt x="192238" y="56776"/>
                  </a:lnTo>
                  <a:lnTo>
                    <a:pt x="194023" y="61575"/>
                  </a:lnTo>
                  <a:lnTo>
                    <a:pt x="195848" y="66375"/>
                  </a:lnTo>
                  <a:lnTo>
                    <a:pt x="196603" y="70856"/>
                  </a:lnTo>
                  <a:lnTo>
                    <a:pt x="196706" y="84243"/>
                  </a:lnTo>
                  <a:lnTo>
                    <a:pt x="195828" y="89418"/>
                  </a:lnTo>
                  <a:lnTo>
                    <a:pt x="193964" y="94297"/>
                  </a:lnTo>
                  <a:lnTo>
                    <a:pt x="192139" y="99175"/>
                  </a:lnTo>
                  <a:lnTo>
                    <a:pt x="189442" y="103043"/>
                  </a:lnTo>
                  <a:lnTo>
                    <a:pt x="185873" y="105898"/>
                  </a:lnTo>
                  <a:lnTo>
                    <a:pt x="182303" y="108714"/>
                  </a:lnTo>
                  <a:lnTo>
                    <a:pt x="177861" y="110122"/>
                  </a:lnTo>
                  <a:lnTo>
                    <a:pt x="206637" y="110122"/>
                  </a:lnTo>
                  <a:lnTo>
                    <a:pt x="214727" y="77996"/>
                  </a:lnTo>
                  <a:lnTo>
                    <a:pt x="214415" y="70856"/>
                  </a:lnTo>
                  <a:lnTo>
                    <a:pt x="213478" y="64253"/>
                  </a:lnTo>
                  <a:lnTo>
                    <a:pt x="211916" y="58184"/>
                  </a:lnTo>
                  <a:lnTo>
                    <a:pt x="209730" y="52651"/>
                  </a:lnTo>
                  <a:lnTo>
                    <a:pt x="206633" y="46048"/>
                  </a:lnTo>
                  <a:close/>
                </a:path>
                <a:path w="409575" h="158115">
                  <a:moveTo>
                    <a:pt x="183731" y="30936"/>
                  </a:moveTo>
                  <a:lnTo>
                    <a:pt x="170682" y="30936"/>
                  </a:lnTo>
                  <a:lnTo>
                    <a:pt x="166121" y="31888"/>
                  </a:lnTo>
                  <a:lnTo>
                    <a:pt x="162670" y="33792"/>
                  </a:lnTo>
                  <a:lnTo>
                    <a:pt x="159219" y="35656"/>
                  </a:lnTo>
                  <a:lnTo>
                    <a:pt x="156522" y="37837"/>
                  </a:lnTo>
                  <a:lnTo>
                    <a:pt x="152635" y="42835"/>
                  </a:lnTo>
                  <a:lnTo>
                    <a:pt x="151148" y="45036"/>
                  </a:lnTo>
                  <a:lnTo>
                    <a:pt x="150117" y="46940"/>
                  </a:lnTo>
                  <a:lnTo>
                    <a:pt x="164460" y="46940"/>
                  </a:lnTo>
                  <a:lnTo>
                    <a:pt x="167390" y="46048"/>
                  </a:lnTo>
                  <a:lnTo>
                    <a:pt x="206633" y="46048"/>
                  </a:lnTo>
                  <a:lnTo>
                    <a:pt x="206438" y="45631"/>
                  </a:lnTo>
                  <a:lnTo>
                    <a:pt x="201896" y="40257"/>
                  </a:lnTo>
                  <a:lnTo>
                    <a:pt x="190315" y="32800"/>
                  </a:lnTo>
                  <a:lnTo>
                    <a:pt x="183731" y="30936"/>
                  </a:lnTo>
                  <a:close/>
                </a:path>
                <a:path w="409575" h="158115">
                  <a:moveTo>
                    <a:pt x="277949" y="30936"/>
                  </a:moveTo>
                  <a:lnTo>
                    <a:pt x="264305" y="30936"/>
                  </a:lnTo>
                  <a:lnTo>
                    <a:pt x="256888" y="32939"/>
                  </a:lnTo>
                  <a:lnTo>
                    <a:pt x="230653" y="68576"/>
                  </a:lnTo>
                  <a:lnTo>
                    <a:pt x="230582" y="88030"/>
                  </a:lnTo>
                  <a:lnTo>
                    <a:pt x="232297" y="96161"/>
                  </a:lnTo>
                  <a:lnTo>
                    <a:pt x="265039" y="125353"/>
                  </a:lnTo>
                  <a:lnTo>
                    <a:pt x="280705" y="125353"/>
                  </a:lnTo>
                  <a:lnTo>
                    <a:pt x="286635" y="124341"/>
                  </a:lnTo>
                  <a:lnTo>
                    <a:pt x="297066" y="120256"/>
                  </a:lnTo>
                  <a:lnTo>
                    <a:pt x="301409" y="117381"/>
                  </a:lnTo>
                  <a:lnTo>
                    <a:pt x="307701" y="110658"/>
                  </a:lnTo>
                  <a:lnTo>
                    <a:pt x="269025" y="110658"/>
                  </a:lnTo>
                  <a:lnTo>
                    <a:pt x="264484" y="109547"/>
                  </a:lnTo>
                  <a:lnTo>
                    <a:pt x="248281" y="88030"/>
                  </a:lnTo>
                  <a:lnTo>
                    <a:pt x="248281" y="83172"/>
                  </a:lnTo>
                  <a:lnTo>
                    <a:pt x="240607" y="83172"/>
                  </a:lnTo>
                  <a:lnTo>
                    <a:pt x="240607" y="69845"/>
                  </a:lnTo>
                  <a:lnTo>
                    <a:pt x="248281" y="69845"/>
                  </a:lnTo>
                  <a:lnTo>
                    <a:pt x="248281" y="66950"/>
                  </a:lnTo>
                  <a:lnTo>
                    <a:pt x="267914" y="45631"/>
                  </a:lnTo>
                  <a:lnTo>
                    <a:pt x="304954" y="45631"/>
                  </a:lnTo>
                  <a:lnTo>
                    <a:pt x="304662" y="45175"/>
                  </a:lnTo>
                  <a:lnTo>
                    <a:pt x="296967" y="37877"/>
                  </a:lnTo>
                  <a:lnTo>
                    <a:pt x="292624" y="35200"/>
                  </a:lnTo>
                  <a:lnTo>
                    <a:pt x="282946" y="31789"/>
                  </a:lnTo>
                  <a:lnTo>
                    <a:pt x="277949" y="30936"/>
                  </a:lnTo>
                  <a:close/>
                </a:path>
                <a:path w="409575" h="158115">
                  <a:moveTo>
                    <a:pt x="295281" y="97629"/>
                  </a:moveTo>
                  <a:lnTo>
                    <a:pt x="277592" y="110658"/>
                  </a:lnTo>
                  <a:lnTo>
                    <a:pt x="307701" y="110658"/>
                  </a:lnTo>
                  <a:lnTo>
                    <a:pt x="308350" y="109964"/>
                  </a:lnTo>
                  <a:lnTo>
                    <a:pt x="310770" y="105621"/>
                  </a:lnTo>
                  <a:lnTo>
                    <a:pt x="312118" y="100663"/>
                  </a:lnTo>
                  <a:lnTo>
                    <a:pt x="295281" y="97629"/>
                  </a:lnTo>
                  <a:close/>
                </a:path>
                <a:path w="409575" h="158115">
                  <a:moveTo>
                    <a:pt x="248281" y="69845"/>
                  </a:moveTo>
                  <a:lnTo>
                    <a:pt x="240607" y="69845"/>
                  </a:lnTo>
                  <a:lnTo>
                    <a:pt x="240607" y="83172"/>
                  </a:lnTo>
                  <a:lnTo>
                    <a:pt x="248281" y="83172"/>
                  </a:lnTo>
                  <a:lnTo>
                    <a:pt x="248281" y="69845"/>
                  </a:lnTo>
                  <a:close/>
                </a:path>
                <a:path w="409575" h="158115">
                  <a:moveTo>
                    <a:pt x="304954" y="45631"/>
                  </a:moveTo>
                  <a:lnTo>
                    <a:pt x="277513" y="45631"/>
                  </a:lnTo>
                  <a:lnTo>
                    <a:pt x="281519" y="46682"/>
                  </a:lnTo>
                  <a:lnTo>
                    <a:pt x="288380" y="50886"/>
                  </a:lnTo>
                  <a:lnTo>
                    <a:pt x="291057" y="53762"/>
                  </a:lnTo>
                  <a:lnTo>
                    <a:pt x="294865" y="61020"/>
                  </a:lnTo>
                  <a:lnTo>
                    <a:pt x="295817" y="65165"/>
                  </a:lnTo>
                  <a:lnTo>
                    <a:pt x="295817" y="69845"/>
                  </a:lnTo>
                  <a:lnTo>
                    <a:pt x="248281" y="69845"/>
                  </a:lnTo>
                  <a:lnTo>
                    <a:pt x="248281" y="83172"/>
                  </a:lnTo>
                  <a:lnTo>
                    <a:pt x="313249" y="83172"/>
                  </a:lnTo>
                  <a:lnTo>
                    <a:pt x="313249" y="68576"/>
                  </a:lnTo>
                  <a:lnTo>
                    <a:pt x="312138" y="61536"/>
                  </a:lnTo>
                  <a:lnTo>
                    <a:pt x="307696" y="49915"/>
                  </a:lnTo>
                  <a:lnTo>
                    <a:pt x="304954" y="45631"/>
                  </a:lnTo>
                  <a:close/>
                </a:path>
                <a:path w="409575" h="158115">
                  <a:moveTo>
                    <a:pt x="350060" y="32126"/>
                  </a:moveTo>
                  <a:lnTo>
                    <a:pt x="332986" y="32126"/>
                  </a:lnTo>
                  <a:lnTo>
                    <a:pt x="332986" y="123508"/>
                  </a:lnTo>
                  <a:lnTo>
                    <a:pt x="350774" y="123508"/>
                  </a:lnTo>
                  <a:lnTo>
                    <a:pt x="350774" y="64411"/>
                  </a:lnTo>
                  <a:lnTo>
                    <a:pt x="351686" y="60286"/>
                  </a:lnTo>
                  <a:lnTo>
                    <a:pt x="355375" y="53425"/>
                  </a:lnTo>
                  <a:lnTo>
                    <a:pt x="357894" y="50807"/>
                  </a:lnTo>
                  <a:lnTo>
                    <a:pt x="364279" y="47237"/>
                  </a:lnTo>
                  <a:lnTo>
                    <a:pt x="365258" y="47000"/>
                  </a:lnTo>
                  <a:lnTo>
                    <a:pt x="350060" y="47000"/>
                  </a:lnTo>
                  <a:lnTo>
                    <a:pt x="350060" y="32126"/>
                  </a:lnTo>
                  <a:close/>
                </a:path>
                <a:path w="409575" h="158115">
                  <a:moveTo>
                    <a:pt x="405359" y="46345"/>
                  </a:moveTo>
                  <a:lnTo>
                    <a:pt x="378102" y="46345"/>
                  </a:lnTo>
                  <a:lnTo>
                    <a:pt x="382841" y="48229"/>
                  </a:lnTo>
                  <a:lnTo>
                    <a:pt x="386292" y="51997"/>
                  </a:lnTo>
                  <a:lnTo>
                    <a:pt x="389743" y="55725"/>
                  </a:lnTo>
                  <a:lnTo>
                    <a:pt x="391468" y="60901"/>
                  </a:lnTo>
                  <a:lnTo>
                    <a:pt x="391468" y="123508"/>
                  </a:lnTo>
                  <a:lnTo>
                    <a:pt x="409256" y="123508"/>
                  </a:lnTo>
                  <a:lnTo>
                    <a:pt x="409256" y="57847"/>
                  </a:lnTo>
                  <a:lnTo>
                    <a:pt x="407967" y="51521"/>
                  </a:lnTo>
                  <a:lnTo>
                    <a:pt x="405359" y="46345"/>
                  </a:lnTo>
                  <a:close/>
                </a:path>
                <a:path w="409575" h="158115">
                  <a:moveTo>
                    <a:pt x="384368" y="30936"/>
                  </a:moveTo>
                  <a:lnTo>
                    <a:pt x="371280" y="30936"/>
                  </a:lnTo>
                  <a:lnTo>
                    <a:pt x="365588" y="32404"/>
                  </a:lnTo>
                  <a:lnTo>
                    <a:pt x="356585" y="38274"/>
                  </a:lnTo>
                  <a:lnTo>
                    <a:pt x="353293" y="42161"/>
                  </a:lnTo>
                  <a:lnTo>
                    <a:pt x="351191" y="47000"/>
                  </a:lnTo>
                  <a:lnTo>
                    <a:pt x="365258" y="47000"/>
                  </a:lnTo>
                  <a:lnTo>
                    <a:pt x="367948" y="46345"/>
                  </a:lnTo>
                  <a:lnTo>
                    <a:pt x="405359" y="46345"/>
                  </a:lnTo>
                  <a:lnTo>
                    <a:pt x="402811" y="41288"/>
                  </a:lnTo>
                  <a:lnTo>
                    <a:pt x="399182" y="37441"/>
                  </a:lnTo>
                  <a:lnTo>
                    <a:pt x="389822" y="32245"/>
                  </a:lnTo>
                  <a:lnTo>
                    <a:pt x="384368" y="3093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158291" y="2404813"/>
              <a:ext cx="178005" cy="111689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433629" y="2399586"/>
              <a:ext cx="85357" cy="116110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539082" y="2402347"/>
              <a:ext cx="192193" cy="112275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746437" y="2335036"/>
              <a:ext cx="254735" cy="118669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6533807" y="2335007"/>
              <a:ext cx="159926" cy="114819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303169" y="2338525"/>
              <a:ext cx="178005" cy="111689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14931483" y="8711776"/>
              <a:ext cx="1403350" cy="52705"/>
            </a:xfrm>
            <a:custGeom>
              <a:avLst/>
              <a:gdLst/>
              <a:ahLst/>
              <a:cxnLst/>
              <a:rect l="l" t="t" r="r" b="b"/>
              <a:pathLst>
                <a:path w="1403350" h="52704">
                  <a:moveTo>
                    <a:pt x="1376921" y="0"/>
                  </a:moveTo>
                  <a:lnTo>
                    <a:pt x="26177" y="0"/>
                  </a:lnTo>
                  <a:lnTo>
                    <a:pt x="15987" y="2057"/>
                  </a:lnTo>
                  <a:lnTo>
                    <a:pt x="7667" y="7667"/>
                  </a:lnTo>
                  <a:lnTo>
                    <a:pt x="2057" y="15987"/>
                  </a:lnTo>
                  <a:lnTo>
                    <a:pt x="0" y="26177"/>
                  </a:lnTo>
                  <a:lnTo>
                    <a:pt x="2057" y="36366"/>
                  </a:lnTo>
                  <a:lnTo>
                    <a:pt x="7667" y="44687"/>
                  </a:lnTo>
                  <a:lnTo>
                    <a:pt x="15987" y="50297"/>
                  </a:lnTo>
                  <a:lnTo>
                    <a:pt x="26177" y="52354"/>
                  </a:lnTo>
                  <a:lnTo>
                    <a:pt x="1376921" y="52354"/>
                  </a:lnTo>
                  <a:lnTo>
                    <a:pt x="1387110" y="50297"/>
                  </a:lnTo>
                  <a:lnTo>
                    <a:pt x="1395431" y="44687"/>
                  </a:lnTo>
                  <a:lnTo>
                    <a:pt x="1401041" y="36366"/>
                  </a:lnTo>
                  <a:lnTo>
                    <a:pt x="1403098" y="26177"/>
                  </a:lnTo>
                  <a:lnTo>
                    <a:pt x="1401041" y="15987"/>
                  </a:lnTo>
                  <a:lnTo>
                    <a:pt x="1395431" y="7667"/>
                  </a:lnTo>
                  <a:lnTo>
                    <a:pt x="1387110" y="2057"/>
                  </a:lnTo>
                  <a:lnTo>
                    <a:pt x="137692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0" name="object 20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4083341" y="3266916"/>
              <a:ext cx="3162207" cy="2994673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7517791" y="984263"/>
              <a:ext cx="1392627" cy="1392627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17517792" y="984262"/>
              <a:ext cx="1393190" cy="1393190"/>
            </a:xfrm>
            <a:custGeom>
              <a:avLst/>
              <a:gdLst/>
              <a:ahLst/>
              <a:cxnLst/>
              <a:rect l="l" t="t" r="r" b="b"/>
              <a:pathLst>
                <a:path w="1393190" h="1393189">
                  <a:moveTo>
                    <a:pt x="1392627" y="696314"/>
                  </a:moveTo>
                  <a:lnTo>
                    <a:pt x="1382156" y="696314"/>
                  </a:lnTo>
                  <a:lnTo>
                    <a:pt x="1380434" y="745294"/>
                  </a:lnTo>
                  <a:lnTo>
                    <a:pt x="1375345" y="793344"/>
                  </a:lnTo>
                  <a:lnTo>
                    <a:pt x="1367006" y="840350"/>
                  </a:lnTo>
                  <a:lnTo>
                    <a:pt x="1355532" y="886193"/>
                  </a:lnTo>
                  <a:lnTo>
                    <a:pt x="1341039" y="930759"/>
                  </a:lnTo>
                  <a:lnTo>
                    <a:pt x="1323645" y="973931"/>
                  </a:lnTo>
                  <a:lnTo>
                    <a:pt x="1303463" y="1015593"/>
                  </a:lnTo>
                  <a:lnTo>
                    <a:pt x="1280612" y="1055630"/>
                  </a:lnTo>
                  <a:lnTo>
                    <a:pt x="1255206" y="1093924"/>
                  </a:lnTo>
                  <a:lnTo>
                    <a:pt x="1227361" y="1130361"/>
                  </a:lnTo>
                  <a:lnTo>
                    <a:pt x="1197195" y="1164823"/>
                  </a:lnTo>
                  <a:lnTo>
                    <a:pt x="1164822" y="1197196"/>
                  </a:lnTo>
                  <a:lnTo>
                    <a:pt x="1130360" y="1227362"/>
                  </a:lnTo>
                  <a:lnTo>
                    <a:pt x="1093923" y="1255206"/>
                  </a:lnTo>
                  <a:lnTo>
                    <a:pt x="1055629" y="1280612"/>
                  </a:lnTo>
                  <a:lnTo>
                    <a:pt x="1015592" y="1303464"/>
                  </a:lnTo>
                  <a:lnTo>
                    <a:pt x="973930" y="1323645"/>
                  </a:lnTo>
                  <a:lnTo>
                    <a:pt x="930758" y="1341040"/>
                  </a:lnTo>
                  <a:lnTo>
                    <a:pt x="886192" y="1355533"/>
                  </a:lnTo>
                  <a:lnTo>
                    <a:pt x="840349" y="1367007"/>
                  </a:lnTo>
                  <a:lnTo>
                    <a:pt x="793344" y="1375346"/>
                  </a:lnTo>
                  <a:lnTo>
                    <a:pt x="745293" y="1380435"/>
                  </a:lnTo>
                  <a:lnTo>
                    <a:pt x="696313" y="1382157"/>
                  </a:lnTo>
                  <a:lnTo>
                    <a:pt x="696313" y="1392627"/>
                  </a:lnTo>
                  <a:lnTo>
                    <a:pt x="743987" y="1391021"/>
                  </a:lnTo>
                  <a:lnTo>
                    <a:pt x="790799" y="1386271"/>
                  </a:lnTo>
                  <a:lnTo>
                    <a:pt x="836645" y="1378481"/>
                  </a:lnTo>
                  <a:lnTo>
                    <a:pt x="881421" y="1367754"/>
                  </a:lnTo>
                  <a:lnTo>
                    <a:pt x="925024" y="1354195"/>
                  </a:lnTo>
                  <a:lnTo>
                    <a:pt x="967350" y="1337907"/>
                  </a:lnTo>
                  <a:lnTo>
                    <a:pt x="1008295" y="1318994"/>
                  </a:lnTo>
                  <a:lnTo>
                    <a:pt x="1047756" y="1297560"/>
                  </a:lnTo>
                  <a:lnTo>
                    <a:pt x="1085629" y="1273708"/>
                  </a:lnTo>
                  <a:lnTo>
                    <a:pt x="1121810" y="1247541"/>
                  </a:lnTo>
                  <a:lnTo>
                    <a:pt x="1156195" y="1219165"/>
                  </a:lnTo>
                  <a:lnTo>
                    <a:pt x="1188682" y="1188682"/>
                  </a:lnTo>
                  <a:lnTo>
                    <a:pt x="1219165" y="1156195"/>
                  </a:lnTo>
                  <a:lnTo>
                    <a:pt x="1247541" y="1121810"/>
                  </a:lnTo>
                  <a:lnTo>
                    <a:pt x="1273708" y="1085629"/>
                  </a:lnTo>
                  <a:lnTo>
                    <a:pt x="1297560" y="1047756"/>
                  </a:lnTo>
                  <a:lnTo>
                    <a:pt x="1318994" y="1008295"/>
                  </a:lnTo>
                  <a:lnTo>
                    <a:pt x="1337907" y="967350"/>
                  </a:lnTo>
                  <a:lnTo>
                    <a:pt x="1354195" y="925024"/>
                  </a:lnTo>
                  <a:lnTo>
                    <a:pt x="1367754" y="881421"/>
                  </a:lnTo>
                  <a:lnTo>
                    <a:pt x="1378481" y="836645"/>
                  </a:lnTo>
                  <a:lnTo>
                    <a:pt x="1386271" y="790799"/>
                  </a:lnTo>
                  <a:lnTo>
                    <a:pt x="1391021" y="743987"/>
                  </a:lnTo>
                  <a:lnTo>
                    <a:pt x="1392627" y="696314"/>
                  </a:lnTo>
                  <a:close/>
                </a:path>
                <a:path w="1393190" h="1393189">
                  <a:moveTo>
                    <a:pt x="696313" y="0"/>
                  </a:moveTo>
                  <a:lnTo>
                    <a:pt x="648639" y="1606"/>
                  </a:lnTo>
                  <a:lnTo>
                    <a:pt x="601828" y="6356"/>
                  </a:lnTo>
                  <a:lnTo>
                    <a:pt x="555982" y="14146"/>
                  </a:lnTo>
                  <a:lnTo>
                    <a:pt x="511206" y="24872"/>
                  </a:lnTo>
                  <a:lnTo>
                    <a:pt x="467603" y="38431"/>
                  </a:lnTo>
                  <a:lnTo>
                    <a:pt x="425277" y="54719"/>
                  </a:lnTo>
                  <a:lnTo>
                    <a:pt x="384331" y="73632"/>
                  </a:lnTo>
                  <a:lnTo>
                    <a:pt x="344870" y="95067"/>
                  </a:lnTo>
                  <a:lnTo>
                    <a:pt x="306998" y="118919"/>
                  </a:lnTo>
                  <a:lnTo>
                    <a:pt x="270817" y="145085"/>
                  </a:lnTo>
                  <a:lnTo>
                    <a:pt x="236431" y="173462"/>
                  </a:lnTo>
                  <a:lnTo>
                    <a:pt x="203945" y="203945"/>
                  </a:lnTo>
                  <a:lnTo>
                    <a:pt x="173462" y="236431"/>
                  </a:lnTo>
                  <a:lnTo>
                    <a:pt x="145085" y="270817"/>
                  </a:lnTo>
                  <a:lnTo>
                    <a:pt x="118919" y="306998"/>
                  </a:lnTo>
                  <a:lnTo>
                    <a:pt x="95067" y="344870"/>
                  </a:lnTo>
                  <a:lnTo>
                    <a:pt x="73632" y="384331"/>
                  </a:lnTo>
                  <a:lnTo>
                    <a:pt x="54719" y="425277"/>
                  </a:lnTo>
                  <a:lnTo>
                    <a:pt x="38431" y="467603"/>
                  </a:lnTo>
                  <a:lnTo>
                    <a:pt x="24872" y="511206"/>
                  </a:lnTo>
                  <a:lnTo>
                    <a:pt x="14146" y="555982"/>
                  </a:lnTo>
                  <a:lnTo>
                    <a:pt x="6356" y="601828"/>
                  </a:lnTo>
                  <a:lnTo>
                    <a:pt x="1606" y="648639"/>
                  </a:lnTo>
                  <a:lnTo>
                    <a:pt x="0" y="696314"/>
                  </a:lnTo>
                  <a:lnTo>
                    <a:pt x="1606" y="743987"/>
                  </a:lnTo>
                  <a:lnTo>
                    <a:pt x="6356" y="790799"/>
                  </a:lnTo>
                  <a:lnTo>
                    <a:pt x="14146" y="836645"/>
                  </a:lnTo>
                  <a:lnTo>
                    <a:pt x="24872" y="881421"/>
                  </a:lnTo>
                  <a:lnTo>
                    <a:pt x="38431" y="925024"/>
                  </a:lnTo>
                  <a:lnTo>
                    <a:pt x="54719" y="967350"/>
                  </a:lnTo>
                  <a:lnTo>
                    <a:pt x="73632" y="1008295"/>
                  </a:lnTo>
                  <a:lnTo>
                    <a:pt x="95067" y="1047756"/>
                  </a:lnTo>
                  <a:lnTo>
                    <a:pt x="118919" y="1085629"/>
                  </a:lnTo>
                  <a:lnTo>
                    <a:pt x="145085" y="1121810"/>
                  </a:lnTo>
                  <a:lnTo>
                    <a:pt x="173462" y="1156195"/>
                  </a:lnTo>
                  <a:lnTo>
                    <a:pt x="203945" y="1188682"/>
                  </a:lnTo>
                  <a:lnTo>
                    <a:pt x="236431" y="1219165"/>
                  </a:lnTo>
                  <a:lnTo>
                    <a:pt x="270817" y="1247541"/>
                  </a:lnTo>
                  <a:lnTo>
                    <a:pt x="306998" y="1273708"/>
                  </a:lnTo>
                  <a:lnTo>
                    <a:pt x="344870" y="1297560"/>
                  </a:lnTo>
                  <a:lnTo>
                    <a:pt x="384331" y="1318994"/>
                  </a:lnTo>
                  <a:lnTo>
                    <a:pt x="425277" y="1337907"/>
                  </a:lnTo>
                  <a:lnTo>
                    <a:pt x="467603" y="1354195"/>
                  </a:lnTo>
                  <a:lnTo>
                    <a:pt x="511206" y="1367754"/>
                  </a:lnTo>
                  <a:lnTo>
                    <a:pt x="555982" y="1378481"/>
                  </a:lnTo>
                  <a:lnTo>
                    <a:pt x="601828" y="1386271"/>
                  </a:lnTo>
                  <a:lnTo>
                    <a:pt x="648639" y="1391021"/>
                  </a:lnTo>
                  <a:lnTo>
                    <a:pt x="696313" y="1392627"/>
                  </a:lnTo>
                  <a:lnTo>
                    <a:pt x="696313" y="1382157"/>
                  </a:lnTo>
                  <a:lnTo>
                    <a:pt x="647333" y="1380435"/>
                  </a:lnTo>
                  <a:lnTo>
                    <a:pt x="599282" y="1375346"/>
                  </a:lnTo>
                  <a:lnTo>
                    <a:pt x="552277" y="1367007"/>
                  </a:lnTo>
                  <a:lnTo>
                    <a:pt x="506434" y="1355533"/>
                  </a:lnTo>
                  <a:lnTo>
                    <a:pt x="461868" y="1341040"/>
                  </a:lnTo>
                  <a:lnTo>
                    <a:pt x="418696" y="1323645"/>
                  </a:lnTo>
                  <a:lnTo>
                    <a:pt x="377034" y="1303464"/>
                  </a:lnTo>
                  <a:lnTo>
                    <a:pt x="336997" y="1280612"/>
                  </a:lnTo>
                  <a:lnTo>
                    <a:pt x="298703" y="1255206"/>
                  </a:lnTo>
                  <a:lnTo>
                    <a:pt x="262266" y="1227362"/>
                  </a:lnTo>
                  <a:lnTo>
                    <a:pt x="227803" y="1197196"/>
                  </a:lnTo>
                  <a:lnTo>
                    <a:pt x="195431" y="1164823"/>
                  </a:lnTo>
                  <a:lnTo>
                    <a:pt x="165265" y="1130361"/>
                  </a:lnTo>
                  <a:lnTo>
                    <a:pt x="137420" y="1093924"/>
                  </a:lnTo>
                  <a:lnTo>
                    <a:pt x="112014" y="1055630"/>
                  </a:lnTo>
                  <a:lnTo>
                    <a:pt x="89163" y="1015593"/>
                  </a:lnTo>
                  <a:lnTo>
                    <a:pt x="68981" y="973931"/>
                  </a:lnTo>
                  <a:lnTo>
                    <a:pt x="51586" y="930759"/>
                  </a:lnTo>
                  <a:lnTo>
                    <a:pt x="37094" y="886193"/>
                  </a:lnTo>
                  <a:lnTo>
                    <a:pt x="25620" y="840350"/>
                  </a:lnTo>
                  <a:lnTo>
                    <a:pt x="17281" y="793344"/>
                  </a:lnTo>
                  <a:lnTo>
                    <a:pt x="12192" y="745294"/>
                  </a:lnTo>
                  <a:lnTo>
                    <a:pt x="10470" y="696313"/>
                  </a:lnTo>
                  <a:lnTo>
                    <a:pt x="12192" y="647334"/>
                  </a:lnTo>
                  <a:lnTo>
                    <a:pt x="17281" y="599283"/>
                  </a:lnTo>
                  <a:lnTo>
                    <a:pt x="25620" y="552278"/>
                  </a:lnTo>
                  <a:lnTo>
                    <a:pt x="37094" y="506435"/>
                  </a:lnTo>
                  <a:lnTo>
                    <a:pt x="51586" y="461869"/>
                  </a:lnTo>
                  <a:lnTo>
                    <a:pt x="68981" y="418697"/>
                  </a:lnTo>
                  <a:lnTo>
                    <a:pt x="89163" y="377034"/>
                  </a:lnTo>
                  <a:lnTo>
                    <a:pt x="112014" y="336998"/>
                  </a:lnTo>
                  <a:lnTo>
                    <a:pt x="137420" y="298703"/>
                  </a:lnTo>
                  <a:lnTo>
                    <a:pt x="165265" y="262267"/>
                  </a:lnTo>
                  <a:lnTo>
                    <a:pt x="195431" y="227804"/>
                  </a:lnTo>
                  <a:lnTo>
                    <a:pt x="227803" y="195432"/>
                  </a:lnTo>
                  <a:lnTo>
                    <a:pt x="262266" y="165265"/>
                  </a:lnTo>
                  <a:lnTo>
                    <a:pt x="298703" y="137421"/>
                  </a:lnTo>
                  <a:lnTo>
                    <a:pt x="336997" y="112015"/>
                  </a:lnTo>
                  <a:lnTo>
                    <a:pt x="377034" y="89164"/>
                  </a:lnTo>
                  <a:lnTo>
                    <a:pt x="418696" y="68982"/>
                  </a:lnTo>
                  <a:lnTo>
                    <a:pt x="461868" y="51587"/>
                  </a:lnTo>
                  <a:lnTo>
                    <a:pt x="506434" y="37095"/>
                  </a:lnTo>
                  <a:lnTo>
                    <a:pt x="552277" y="25621"/>
                  </a:lnTo>
                  <a:lnTo>
                    <a:pt x="599282" y="17282"/>
                  </a:lnTo>
                  <a:lnTo>
                    <a:pt x="647333" y="12193"/>
                  </a:lnTo>
                  <a:lnTo>
                    <a:pt x="696313" y="10471"/>
                  </a:lnTo>
                  <a:lnTo>
                    <a:pt x="696313" y="0"/>
                  </a:lnTo>
                  <a:close/>
                </a:path>
                <a:path w="1393190" h="1393189">
                  <a:moveTo>
                    <a:pt x="696313" y="0"/>
                  </a:moveTo>
                  <a:lnTo>
                    <a:pt x="696313" y="10471"/>
                  </a:lnTo>
                  <a:lnTo>
                    <a:pt x="745293" y="12193"/>
                  </a:lnTo>
                  <a:lnTo>
                    <a:pt x="793344" y="17282"/>
                  </a:lnTo>
                  <a:lnTo>
                    <a:pt x="840349" y="25621"/>
                  </a:lnTo>
                  <a:lnTo>
                    <a:pt x="886192" y="37095"/>
                  </a:lnTo>
                  <a:lnTo>
                    <a:pt x="930758" y="51587"/>
                  </a:lnTo>
                  <a:lnTo>
                    <a:pt x="973930" y="68982"/>
                  </a:lnTo>
                  <a:lnTo>
                    <a:pt x="1015592" y="89164"/>
                  </a:lnTo>
                  <a:lnTo>
                    <a:pt x="1055629" y="112015"/>
                  </a:lnTo>
                  <a:lnTo>
                    <a:pt x="1093923" y="137421"/>
                  </a:lnTo>
                  <a:lnTo>
                    <a:pt x="1130360" y="165265"/>
                  </a:lnTo>
                  <a:lnTo>
                    <a:pt x="1164822" y="195432"/>
                  </a:lnTo>
                  <a:lnTo>
                    <a:pt x="1197195" y="227804"/>
                  </a:lnTo>
                  <a:lnTo>
                    <a:pt x="1227361" y="262267"/>
                  </a:lnTo>
                  <a:lnTo>
                    <a:pt x="1255206" y="298703"/>
                  </a:lnTo>
                  <a:lnTo>
                    <a:pt x="1280612" y="336998"/>
                  </a:lnTo>
                  <a:lnTo>
                    <a:pt x="1303463" y="377034"/>
                  </a:lnTo>
                  <a:lnTo>
                    <a:pt x="1323645" y="418697"/>
                  </a:lnTo>
                  <a:lnTo>
                    <a:pt x="1341039" y="461869"/>
                  </a:lnTo>
                  <a:lnTo>
                    <a:pt x="1355532" y="506435"/>
                  </a:lnTo>
                  <a:lnTo>
                    <a:pt x="1367006" y="552278"/>
                  </a:lnTo>
                  <a:lnTo>
                    <a:pt x="1375345" y="599283"/>
                  </a:lnTo>
                  <a:lnTo>
                    <a:pt x="1380434" y="647334"/>
                  </a:lnTo>
                  <a:lnTo>
                    <a:pt x="1382156" y="696314"/>
                  </a:lnTo>
                  <a:lnTo>
                    <a:pt x="1392627" y="696313"/>
                  </a:lnTo>
                  <a:lnTo>
                    <a:pt x="1391021" y="648639"/>
                  </a:lnTo>
                  <a:lnTo>
                    <a:pt x="1386271" y="601828"/>
                  </a:lnTo>
                  <a:lnTo>
                    <a:pt x="1378481" y="555982"/>
                  </a:lnTo>
                  <a:lnTo>
                    <a:pt x="1367754" y="511206"/>
                  </a:lnTo>
                  <a:lnTo>
                    <a:pt x="1354195" y="467603"/>
                  </a:lnTo>
                  <a:lnTo>
                    <a:pt x="1337907" y="425277"/>
                  </a:lnTo>
                  <a:lnTo>
                    <a:pt x="1318994" y="384331"/>
                  </a:lnTo>
                  <a:lnTo>
                    <a:pt x="1297560" y="344870"/>
                  </a:lnTo>
                  <a:lnTo>
                    <a:pt x="1273708" y="306998"/>
                  </a:lnTo>
                  <a:lnTo>
                    <a:pt x="1247541" y="270817"/>
                  </a:lnTo>
                  <a:lnTo>
                    <a:pt x="1219165" y="236431"/>
                  </a:lnTo>
                  <a:lnTo>
                    <a:pt x="1188682" y="203945"/>
                  </a:lnTo>
                  <a:lnTo>
                    <a:pt x="1156195" y="173462"/>
                  </a:lnTo>
                  <a:lnTo>
                    <a:pt x="1121810" y="145085"/>
                  </a:lnTo>
                  <a:lnTo>
                    <a:pt x="1085629" y="118919"/>
                  </a:lnTo>
                  <a:lnTo>
                    <a:pt x="1047756" y="95067"/>
                  </a:lnTo>
                  <a:lnTo>
                    <a:pt x="1008295" y="73632"/>
                  </a:lnTo>
                  <a:lnTo>
                    <a:pt x="967350" y="54719"/>
                  </a:lnTo>
                  <a:lnTo>
                    <a:pt x="925024" y="38431"/>
                  </a:lnTo>
                  <a:lnTo>
                    <a:pt x="881421" y="24872"/>
                  </a:lnTo>
                  <a:lnTo>
                    <a:pt x="836645" y="14146"/>
                  </a:lnTo>
                  <a:lnTo>
                    <a:pt x="790799" y="6356"/>
                  </a:lnTo>
                  <a:lnTo>
                    <a:pt x="743987" y="1606"/>
                  </a:lnTo>
                  <a:lnTo>
                    <a:pt x="696313" y="0"/>
                  </a:lnTo>
                  <a:close/>
                </a:path>
              </a:pathLst>
            </a:custGeom>
            <a:solidFill>
              <a:srgbClr val="FF4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3" name="object 2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7507321" y="2680546"/>
              <a:ext cx="1256506" cy="1256506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17507320" y="2680547"/>
              <a:ext cx="1256665" cy="1256665"/>
            </a:xfrm>
            <a:custGeom>
              <a:avLst/>
              <a:gdLst/>
              <a:ahLst/>
              <a:cxnLst/>
              <a:rect l="l" t="t" r="r" b="b"/>
              <a:pathLst>
                <a:path w="1256665" h="1256664">
                  <a:moveTo>
                    <a:pt x="10471" y="628252"/>
                  </a:moveTo>
                  <a:lnTo>
                    <a:pt x="0" y="628253"/>
                  </a:lnTo>
                  <a:lnTo>
                    <a:pt x="1890" y="677350"/>
                  </a:lnTo>
                  <a:lnTo>
                    <a:pt x="7467" y="725414"/>
                  </a:lnTo>
                  <a:lnTo>
                    <a:pt x="16592" y="772305"/>
                  </a:lnTo>
                  <a:lnTo>
                    <a:pt x="29125" y="817883"/>
                  </a:lnTo>
                  <a:lnTo>
                    <a:pt x="44926" y="862009"/>
                  </a:lnTo>
                  <a:lnTo>
                    <a:pt x="63856" y="904542"/>
                  </a:lnTo>
                  <a:lnTo>
                    <a:pt x="85774" y="945344"/>
                  </a:lnTo>
                  <a:lnTo>
                    <a:pt x="110542" y="984274"/>
                  </a:lnTo>
                  <a:lnTo>
                    <a:pt x="138020" y="1021193"/>
                  </a:lnTo>
                  <a:lnTo>
                    <a:pt x="168067" y="1055961"/>
                  </a:lnTo>
                  <a:lnTo>
                    <a:pt x="200544" y="1088438"/>
                  </a:lnTo>
                  <a:lnTo>
                    <a:pt x="235312" y="1118486"/>
                  </a:lnTo>
                  <a:lnTo>
                    <a:pt x="272231" y="1145963"/>
                  </a:lnTo>
                  <a:lnTo>
                    <a:pt x="311161" y="1170731"/>
                  </a:lnTo>
                  <a:lnTo>
                    <a:pt x="351963" y="1192649"/>
                  </a:lnTo>
                  <a:lnTo>
                    <a:pt x="394496" y="1211579"/>
                  </a:lnTo>
                  <a:lnTo>
                    <a:pt x="438622" y="1227380"/>
                  </a:lnTo>
                  <a:lnTo>
                    <a:pt x="484200" y="1239913"/>
                  </a:lnTo>
                  <a:lnTo>
                    <a:pt x="531091" y="1249038"/>
                  </a:lnTo>
                  <a:lnTo>
                    <a:pt x="579155" y="1254616"/>
                  </a:lnTo>
                  <a:lnTo>
                    <a:pt x="628253" y="1256506"/>
                  </a:lnTo>
                  <a:lnTo>
                    <a:pt x="628253" y="1246034"/>
                  </a:lnTo>
                  <a:lnTo>
                    <a:pt x="579974" y="1244176"/>
                  </a:lnTo>
                  <a:lnTo>
                    <a:pt x="532711" y="1238691"/>
                  </a:lnTo>
                  <a:lnTo>
                    <a:pt x="486602" y="1229718"/>
                  </a:lnTo>
                  <a:lnTo>
                    <a:pt x="441783" y="1217394"/>
                  </a:lnTo>
                  <a:lnTo>
                    <a:pt x="398393" y="1201857"/>
                  </a:lnTo>
                  <a:lnTo>
                    <a:pt x="356568" y="1183242"/>
                  </a:lnTo>
                  <a:lnTo>
                    <a:pt x="316447" y="1161689"/>
                  </a:lnTo>
                  <a:lnTo>
                    <a:pt x="278166" y="1137334"/>
                  </a:lnTo>
                  <a:lnTo>
                    <a:pt x="241862" y="1110315"/>
                  </a:lnTo>
                  <a:lnTo>
                    <a:pt x="207674" y="1080768"/>
                  </a:lnTo>
                  <a:lnTo>
                    <a:pt x="175737" y="1048832"/>
                  </a:lnTo>
                  <a:lnTo>
                    <a:pt x="146191" y="1014643"/>
                  </a:lnTo>
                  <a:lnTo>
                    <a:pt x="119172" y="978340"/>
                  </a:lnTo>
                  <a:lnTo>
                    <a:pt x="94817" y="940059"/>
                  </a:lnTo>
                  <a:lnTo>
                    <a:pt x="73263" y="899937"/>
                  </a:lnTo>
                  <a:lnTo>
                    <a:pt x="54649" y="858113"/>
                  </a:lnTo>
                  <a:lnTo>
                    <a:pt x="39111" y="814722"/>
                  </a:lnTo>
                  <a:lnTo>
                    <a:pt x="26787" y="769904"/>
                  </a:lnTo>
                  <a:lnTo>
                    <a:pt x="17814" y="723795"/>
                  </a:lnTo>
                  <a:lnTo>
                    <a:pt x="12330" y="676532"/>
                  </a:lnTo>
                  <a:lnTo>
                    <a:pt x="10471" y="628252"/>
                  </a:lnTo>
                  <a:close/>
                </a:path>
                <a:path w="1256665" h="1256664">
                  <a:moveTo>
                    <a:pt x="628253" y="0"/>
                  </a:moveTo>
                  <a:lnTo>
                    <a:pt x="628253" y="10470"/>
                  </a:lnTo>
                  <a:lnTo>
                    <a:pt x="676533" y="12329"/>
                  </a:lnTo>
                  <a:lnTo>
                    <a:pt x="723796" y="17813"/>
                  </a:lnTo>
                  <a:lnTo>
                    <a:pt x="769905" y="26786"/>
                  </a:lnTo>
                  <a:lnTo>
                    <a:pt x="814724" y="39110"/>
                  </a:lnTo>
                  <a:lnTo>
                    <a:pt x="858114" y="54648"/>
                  </a:lnTo>
                  <a:lnTo>
                    <a:pt x="899938" y="73262"/>
                  </a:lnTo>
                  <a:lnTo>
                    <a:pt x="940060" y="94815"/>
                  </a:lnTo>
                  <a:lnTo>
                    <a:pt x="978341" y="119170"/>
                  </a:lnTo>
                  <a:lnTo>
                    <a:pt x="1014645" y="146190"/>
                  </a:lnTo>
                  <a:lnTo>
                    <a:pt x="1048833" y="175736"/>
                  </a:lnTo>
                  <a:lnTo>
                    <a:pt x="1080769" y="207672"/>
                  </a:lnTo>
                  <a:lnTo>
                    <a:pt x="1110316" y="241861"/>
                  </a:lnTo>
                  <a:lnTo>
                    <a:pt x="1137335" y="278164"/>
                  </a:lnTo>
                  <a:lnTo>
                    <a:pt x="1161690" y="316446"/>
                  </a:lnTo>
                  <a:lnTo>
                    <a:pt x="1183244" y="356567"/>
                  </a:lnTo>
                  <a:lnTo>
                    <a:pt x="1201858" y="398392"/>
                  </a:lnTo>
                  <a:lnTo>
                    <a:pt x="1217396" y="441782"/>
                  </a:lnTo>
                  <a:lnTo>
                    <a:pt x="1229720" y="486600"/>
                  </a:lnTo>
                  <a:lnTo>
                    <a:pt x="1238693" y="532710"/>
                  </a:lnTo>
                  <a:lnTo>
                    <a:pt x="1244177" y="579973"/>
                  </a:lnTo>
                  <a:lnTo>
                    <a:pt x="1246036" y="628253"/>
                  </a:lnTo>
                  <a:lnTo>
                    <a:pt x="1244177" y="676532"/>
                  </a:lnTo>
                  <a:lnTo>
                    <a:pt x="1238693" y="723795"/>
                  </a:lnTo>
                  <a:lnTo>
                    <a:pt x="1229720" y="769904"/>
                  </a:lnTo>
                  <a:lnTo>
                    <a:pt x="1217396" y="814722"/>
                  </a:lnTo>
                  <a:lnTo>
                    <a:pt x="1201858" y="858113"/>
                  </a:lnTo>
                  <a:lnTo>
                    <a:pt x="1183244" y="899937"/>
                  </a:lnTo>
                  <a:lnTo>
                    <a:pt x="1161690" y="940059"/>
                  </a:lnTo>
                  <a:lnTo>
                    <a:pt x="1137335" y="978340"/>
                  </a:lnTo>
                  <a:lnTo>
                    <a:pt x="1110316" y="1014643"/>
                  </a:lnTo>
                  <a:lnTo>
                    <a:pt x="1080769" y="1048832"/>
                  </a:lnTo>
                  <a:lnTo>
                    <a:pt x="1048833" y="1080768"/>
                  </a:lnTo>
                  <a:lnTo>
                    <a:pt x="1014645" y="1110315"/>
                  </a:lnTo>
                  <a:lnTo>
                    <a:pt x="978341" y="1137334"/>
                  </a:lnTo>
                  <a:lnTo>
                    <a:pt x="940060" y="1161689"/>
                  </a:lnTo>
                  <a:lnTo>
                    <a:pt x="899938" y="1183242"/>
                  </a:lnTo>
                  <a:lnTo>
                    <a:pt x="858114" y="1201857"/>
                  </a:lnTo>
                  <a:lnTo>
                    <a:pt x="814724" y="1217394"/>
                  </a:lnTo>
                  <a:lnTo>
                    <a:pt x="769905" y="1229718"/>
                  </a:lnTo>
                  <a:lnTo>
                    <a:pt x="723796" y="1238691"/>
                  </a:lnTo>
                  <a:lnTo>
                    <a:pt x="676533" y="1244176"/>
                  </a:lnTo>
                  <a:lnTo>
                    <a:pt x="628253" y="1246034"/>
                  </a:lnTo>
                  <a:lnTo>
                    <a:pt x="628253" y="1256506"/>
                  </a:lnTo>
                  <a:lnTo>
                    <a:pt x="677350" y="1254616"/>
                  </a:lnTo>
                  <a:lnTo>
                    <a:pt x="725414" y="1249038"/>
                  </a:lnTo>
                  <a:lnTo>
                    <a:pt x="772305" y="1239913"/>
                  </a:lnTo>
                  <a:lnTo>
                    <a:pt x="817883" y="1227380"/>
                  </a:lnTo>
                  <a:lnTo>
                    <a:pt x="862009" y="1211579"/>
                  </a:lnTo>
                  <a:lnTo>
                    <a:pt x="904542" y="1192649"/>
                  </a:lnTo>
                  <a:lnTo>
                    <a:pt x="945344" y="1170731"/>
                  </a:lnTo>
                  <a:lnTo>
                    <a:pt x="984274" y="1145963"/>
                  </a:lnTo>
                  <a:lnTo>
                    <a:pt x="1021193" y="1118486"/>
                  </a:lnTo>
                  <a:lnTo>
                    <a:pt x="1055961" y="1088438"/>
                  </a:lnTo>
                  <a:lnTo>
                    <a:pt x="1088438" y="1055961"/>
                  </a:lnTo>
                  <a:lnTo>
                    <a:pt x="1118486" y="1021193"/>
                  </a:lnTo>
                  <a:lnTo>
                    <a:pt x="1145963" y="984274"/>
                  </a:lnTo>
                  <a:lnTo>
                    <a:pt x="1170731" y="945344"/>
                  </a:lnTo>
                  <a:lnTo>
                    <a:pt x="1192649" y="904542"/>
                  </a:lnTo>
                  <a:lnTo>
                    <a:pt x="1211579" y="862009"/>
                  </a:lnTo>
                  <a:lnTo>
                    <a:pt x="1227380" y="817883"/>
                  </a:lnTo>
                  <a:lnTo>
                    <a:pt x="1239913" y="772305"/>
                  </a:lnTo>
                  <a:lnTo>
                    <a:pt x="1249038" y="725414"/>
                  </a:lnTo>
                  <a:lnTo>
                    <a:pt x="1254616" y="677350"/>
                  </a:lnTo>
                  <a:lnTo>
                    <a:pt x="1256506" y="628252"/>
                  </a:lnTo>
                  <a:lnTo>
                    <a:pt x="1254616" y="579155"/>
                  </a:lnTo>
                  <a:lnTo>
                    <a:pt x="1249038" y="531091"/>
                  </a:lnTo>
                  <a:lnTo>
                    <a:pt x="1239913" y="484200"/>
                  </a:lnTo>
                  <a:lnTo>
                    <a:pt x="1227380" y="438622"/>
                  </a:lnTo>
                  <a:lnTo>
                    <a:pt x="1211579" y="394496"/>
                  </a:lnTo>
                  <a:lnTo>
                    <a:pt x="1192649" y="351963"/>
                  </a:lnTo>
                  <a:lnTo>
                    <a:pt x="1170731" y="311161"/>
                  </a:lnTo>
                  <a:lnTo>
                    <a:pt x="1145963" y="272231"/>
                  </a:lnTo>
                  <a:lnTo>
                    <a:pt x="1118486" y="235312"/>
                  </a:lnTo>
                  <a:lnTo>
                    <a:pt x="1088438" y="200544"/>
                  </a:lnTo>
                  <a:lnTo>
                    <a:pt x="1055961" y="168067"/>
                  </a:lnTo>
                  <a:lnTo>
                    <a:pt x="1021193" y="138020"/>
                  </a:lnTo>
                  <a:lnTo>
                    <a:pt x="984274" y="110542"/>
                  </a:lnTo>
                  <a:lnTo>
                    <a:pt x="945344" y="85774"/>
                  </a:lnTo>
                  <a:lnTo>
                    <a:pt x="904542" y="63856"/>
                  </a:lnTo>
                  <a:lnTo>
                    <a:pt x="862009" y="44926"/>
                  </a:lnTo>
                  <a:lnTo>
                    <a:pt x="817883" y="29125"/>
                  </a:lnTo>
                  <a:lnTo>
                    <a:pt x="772305" y="16592"/>
                  </a:lnTo>
                  <a:lnTo>
                    <a:pt x="725414" y="7467"/>
                  </a:lnTo>
                  <a:lnTo>
                    <a:pt x="677350" y="1890"/>
                  </a:lnTo>
                  <a:lnTo>
                    <a:pt x="628253" y="0"/>
                  </a:lnTo>
                  <a:close/>
                </a:path>
                <a:path w="1256665" h="1256664">
                  <a:moveTo>
                    <a:pt x="628253" y="0"/>
                  </a:moveTo>
                  <a:lnTo>
                    <a:pt x="579155" y="1890"/>
                  </a:lnTo>
                  <a:lnTo>
                    <a:pt x="531091" y="7467"/>
                  </a:lnTo>
                  <a:lnTo>
                    <a:pt x="484200" y="16592"/>
                  </a:lnTo>
                  <a:lnTo>
                    <a:pt x="438622" y="29125"/>
                  </a:lnTo>
                  <a:lnTo>
                    <a:pt x="394496" y="44926"/>
                  </a:lnTo>
                  <a:lnTo>
                    <a:pt x="351963" y="63856"/>
                  </a:lnTo>
                  <a:lnTo>
                    <a:pt x="311161" y="85774"/>
                  </a:lnTo>
                  <a:lnTo>
                    <a:pt x="272231" y="110542"/>
                  </a:lnTo>
                  <a:lnTo>
                    <a:pt x="235312" y="138020"/>
                  </a:lnTo>
                  <a:lnTo>
                    <a:pt x="200544" y="168067"/>
                  </a:lnTo>
                  <a:lnTo>
                    <a:pt x="168067" y="200544"/>
                  </a:lnTo>
                  <a:lnTo>
                    <a:pt x="138020" y="235312"/>
                  </a:lnTo>
                  <a:lnTo>
                    <a:pt x="110542" y="272231"/>
                  </a:lnTo>
                  <a:lnTo>
                    <a:pt x="85774" y="311161"/>
                  </a:lnTo>
                  <a:lnTo>
                    <a:pt x="63856" y="351963"/>
                  </a:lnTo>
                  <a:lnTo>
                    <a:pt x="44926" y="394496"/>
                  </a:lnTo>
                  <a:lnTo>
                    <a:pt x="29125" y="438622"/>
                  </a:lnTo>
                  <a:lnTo>
                    <a:pt x="16592" y="484200"/>
                  </a:lnTo>
                  <a:lnTo>
                    <a:pt x="7467" y="531091"/>
                  </a:lnTo>
                  <a:lnTo>
                    <a:pt x="1890" y="579155"/>
                  </a:lnTo>
                  <a:lnTo>
                    <a:pt x="0" y="628252"/>
                  </a:lnTo>
                  <a:lnTo>
                    <a:pt x="10471" y="628252"/>
                  </a:lnTo>
                  <a:lnTo>
                    <a:pt x="12330" y="579973"/>
                  </a:lnTo>
                  <a:lnTo>
                    <a:pt x="17814" y="532710"/>
                  </a:lnTo>
                  <a:lnTo>
                    <a:pt x="26787" y="486600"/>
                  </a:lnTo>
                  <a:lnTo>
                    <a:pt x="39111" y="441782"/>
                  </a:lnTo>
                  <a:lnTo>
                    <a:pt x="54649" y="398392"/>
                  </a:lnTo>
                  <a:lnTo>
                    <a:pt x="73263" y="356567"/>
                  </a:lnTo>
                  <a:lnTo>
                    <a:pt x="94817" y="316446"/>
                  </a:lnTo>
                  <a:lnTo>
                    <a:pt x="119172" y="278164"/>
                  </a:lnTo>
                  <a:lnTo>
                    <a:pt x="146191" y="241861"/>
                  </a:lnTo>
                  <a:lnTo>
                    <a:pt x="175737" y="207672"/>
                  </a:lnTo>
                  <a:lnTo>
                    <a:pt x="207674" y="175736"/>
                  </a:lnTo>
                  <a:lnTo>
                    <a:pt x="241862" y="146190"/>
                  </a:lnTo>
                  <a:lnTo>
                    <a:pt x="278166" y="119170"/>
                  </a:lnTo>
                  <a:lnTo>
                    <a:pt x="316447" y="94815"/>
                  </a:lnTo>
                  <a:lnTo>
                    <a:pt x="356568" y="73262"/>
                  </a:lnTo>
                  <a:lnTo>
                    <a:pt x="398393" y="54648"/>
                  </a:lnTo>
                  <a:lnTo>
                    <a:pt x="441783" y="39110"/>
                  </a:lnTo>
                  <a:lnTo>
                    <a:pt x="486602" y="26786"/>
                  </a:lnTo>
                  <a:lnTo>
                    <a:pt x="532711" y="17813"/>
                  </a:lnTo>
                  <a:lnTo>
                    <a:pt x="579974" y="12329"/>
                  </a:lnTo>
                  <a:lnTo>
                    <a:pt x="628253" y="10470"/>
                  </a:lnTo>
                  <a:lnTo>
                    <a:pt x="628253" y="0"/>
                  </a:lnTo>
                  <a:close/>
                </a:path>
              </a:pathLst>
            </a:custGeom>
            <a:solidFill>
              <a:srgbClr val="FF400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5" name="object 25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6051868" y="649194"/>
              <a:ext cx="1047088" cy="1047088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16051868" y="649195"/>
              <a:ext cx="1047115" cy="1047115"/>
            </a:xfrm>
            <a:custGeom>
              <a:avLst/>
              <a:gdLst/>
              <a:ahLst/>
              <a:cxnLst/>
              <a:rect l="l" t="t" r="r" b="b"/>
              <a:pathLst>
                <a:path w="1047115" h="1047114">
                  <a:moveTo>
                    <a:pt x="523543" y="0"/>
                  </a:moveTo>
                  <a:lnTo>
                    <a:pt x="523543" y="10470"/>
                  </a:lnTo>
                  <a:lnTo>
                    <a:pt x="570243" y="12567"/>
                  </a:lnTo>
                  <a:lnTo>
                    <a:pt x="615769" y="18737"/>
                  </a:lnTo>
                  <a:lnTo>
                    <a:pt x="659938" y="28798"/>
                  </a:lnTo>
                  <a:lnTo>
                    <a:pt x="702571" y="42569"/>
                  </a:lnTo>
                  <a:lnTo>
                    <a:pt x="743486" y="59870"/>
                  </a:lnTo>
                  <a:lnTo>
                    <a:pt x="782501" y="80520"/>
                  </a:lnTo>
                  <a:lnTo>
                    <a:pt x="819436" y="104336"/>
                  </a:lnTo>
                  <a:lnTo>
                    <a:pt x="854110" y="131139"/>
                  </a:lnTo>
                  <a:lnTo>
                    <a:pt x="886341" y="160746"/>
                  </a:lnTo>
                  <a:lnTo>
                    <a:pt x="915948" y="192977"/>
                  </a:lnTo>
                  <a:lnTo>
                    <a:pt x="942751" y="227651"/>
                  </a:lnTo>
                  <a:lnTo>
                    <a:pt x="966567" y="264586"/>
                  </a:lnTo>
                  <a:lnTo>
                    <a:pt x="987216" y="303601"/>
                  </a:lnTo>
                  <a:lnTo>
                    <a:pt x="1004517" y="344516"/>
                  </a:lnTo>
                  <a:lnTo>
                    <a:pt x="1018289" y="387148"/>
                  </a:lnTo>
                  <a:lnTo>
                    <a:pt x="1028350" y="431318"/>
                  </a:lnTo>
                  <a:lnTo>
                    <a:pt x="1034520" y="476843"/>
                  </a:lnTo>
                  <a:lnTo>
                    <a:pt x="1036617" y="523544"/>
                  </a:lnTo>
                  <a:lnTo>
                    <a:pt x="1034520" y="570244"/>
                  </a:lnTo>
                  <a:lnTo>
                    <a:pt x="1028350" y="615769"/>
                  </a:lnTo>
                  <a:lnTo>
                    <a:pt x="1018289" y="659939"/>
                  </a:lnTo>
                  <a:lnTo>
                    <a:pt x="1004517" y="702572"/>
                  </a:lnTo>
                  <a:lnTo>
                    <a:pt x="987216" y="743486"/>
                  </a:lnTo>
                  <a:lnTo>
                    <a:pt x="966567" y="782502"/>
                  </a:lnTo>
                  <a:lnTo>
                    <a:pt x="942751" y="819437"/>
                  </a:lnTo>
                  <a:lnTo>
                    <a:pt x="915948" y="854110"/>
                  </a:lnTo>
                  <a:lnTo>
                    <a:pt x="886341" y="886341"/>
                  </a:lnTo>
                  <a:lnTo>
                    <a:pt x="854110" y="915949"/>
                  </a:lnTo>
                  <a:lnTo>
                    <a:pt x="819436" y="942751"/>
                  </a:lnTo>
                  <a:lnTo>
                    <a:pt x="782501" y="966567"/>
                  </a:lnTo>
                  <a:lnTo>
                    <a:pt x="743486" y="987217"/>
                  </a:lnTo>
                  <a:lnTo>
                    <a:pt x="702571" y="1004518"/>
                  </a:lnTo>
                  <a:lnTo>
                    <a:pt x="659938" y="1018290"/>
                  </a:lnTo>
                  <a:lnTo>
                    <a:pt x="615769" y="1028351"/>
                  </a:lnTo>
                  <a:lnTo>
                    <a:pt x="570243" y="1034520"/>
                  </a:lnTo>
                  <a:lnTo>
                    <a:pt x="523543" y="1036617"/>
                  </a:lnTo>
                  <a:lnTo>
                    <a:pt x="523544" y="1047088"/>
                  </a:lnTo>
                  <a:lnTo>
                    <a:pt x="571197" y="1044948"/>
                  </a:lnTo>
                  <a:lnTo>
                    <a:pt x="617652" y="1038653"/>
                  </a:lnTo>
                  <a:lnTo>
                    <a:pt x="662833" y="1028351"/>
                  </a:lnTo>
                  <a:lnTo>
                    <a:pt x="706225" y="1014334"/>
                  </a:lnTo>
                  <a:lnTo>
                    <a:pt x="747975" y="996680"/>
                  </a:lnTo>
                  <a:lnTo>
                    <a:pt x="787787" y="975609"/>
                  </a:lnTo>
                  <a:lnTo>
                    <a:pt x="825476" y="951306"/>
                  </a:lnTo>
                  <a:lnTo>
                    <a:pt x="860857" y="923957"/>
                  </a:lnTo>
                  <a:lnTo>
                    <a:pt x="893746" y="893746"/>
                  </a:lnTo>
                  <a:lnTo>
                    <a:pt x="923957" y="860857"/>
                  </a:lnTo>
                  <a:lnTo>
                    <a:pt x="951306" y="825476"/>
                  </a:lnTo>
                  <a:lnTo>
                    <a:pt x="975609" y="787787"/>
                  </a:lnTo>
                  <a:lnTo>
                    <a:pt x="996680" y="747975"/>
                  </a:lnTo>
                  <a:lnTo>
                    <a:pt x="1014334" y="706225"/>
                  </a:lnTo>
                  <a:lnTo>
                    <a:pt x="1028387" y="662723"/>
                  </a:lnTo>
                  <a:lnTo>
                    <a:pt x="1038653" y="617652"/>
                  </a:lnTo>
                  <a:lnTo>
                    <a:pt x="1044948" y="571197"/>
                  </a:lnTo>
                  <a:lnTo>
                    <a:pt x="1047088" y="523544"/>
                  </a:lnTo>
                  <a:lnTo>
                    <a:pt x="1044948" y="475891"/>
                  </a:lnTo>
                  <a:lnTo>
                    <a:pt x="1038653" y="429436"/>
                  </a:lnTo>
                  <a:lnTo>
                    <a:pt x="1028387" y="384365"/>
                  </a:lnTo>
                  <a:lnTo>
                    <a:pt x="1014334" y="340862"/>
                  </a:lnTo>
                  <a:lnTo>
                    <a:pt x="996680" y="299112"/>
                  </a:lnTo>
                  <a:lnTo>
                    <a:pt x="975609" y="259301"/>
                  </a:lnTo>
                  <a:lnTo>
                    <a:pt x="951306" y="221612"/>
                  </a:lnTo>
                  <a:lnTo>
                    <a:pt x="923957" y="186231"/>
                  </a:lnTo>
                  <a:lnTo>
                    <a:pt x="893746" y="153342"/>
                  </a:lnTo>
                  <a:lnTo>
                    <a:pt x="860857" y="123130"/>
                  </a:lnTo>
                  <a:lnTo>
                    <a:pt x="825476" y="95781"/>
                  </a:lnTo>
                  <a:lnTo>
                    <a:pt x="787787" y="71479"/>
                  </a:lnTo>
                  <a:lnTo>
                    <a:pt x="747975" y="50408"/>
                  </a:lnTo>
                  <a:lnTo>
                    <a:pt x="706225" y="32754"/>
                  </a:lnTo>
                  <a:lnTo>
                    <a:pt x="662723" y="18701"/>
                  </a:lnTo>
                  <a:lnTo>
                    <a:pt x="617652" y="8434"/>
                  </a:lnTo>
                  <a:lnTo>
                    <a:pt x="571197" y="2139"/>
                  </a:lnTo>
                  <a:lnTo>
                    <a:pt x="523543" y="0"/>
                  </a:lnTo>
                  <a:close/>
                </a:path>
                <a:path w="1047115" h="1047114">
                  <a:moveTo>
                    <a:pt x="10470" y="523544"/>
                  </a:moveTo>
                  <a:lnTo>
                    <a:pt x="0" y="523544"/>
                  </a:lnTo>
                  <a:lnTo>
                    <a:pt x="2139" y="571197"/>
                  </a:lnTo>
                  <a:lnTo>
                    <a:pt x="8434" y="617652"/>
                  </a:lnTo>
                  <a:lnTo>
                    <a:pt x="18701" y="662723"/>
                  </a:lnTo>
                  <a:lnTo>
                    <a:pt x="32754" y="706225"/>
                  </a:lnTo>
                  <a:lnTo>
                    <a:pt x="50408" y="747975"/>
                  </a:lnTo>
                  <a:lnTo>
                    <a:pt x="71479" y="787787"/>
                  </a:lnTo>
                  <a:lnTo>
                    <a:pt x="95781" y="825476"/>
                  </a:lnTo>
                  <a:lnTo>
                    <a:pt x="123130" y="860857"/>
                  </a:lnTo>
                  <a:lnTo>
                    <a:pt x="153342" y="893746"/>
                  </a:lnTo>
                  <a:lnTo>
                    <a:pt x="186231" y="923957"/>
                  </a:lnTo>
                  <a:lnTo>
                    <a:pt x="221612" y="951306"/>
                  </a:lnTo>
                  <a:lnTo>
                    <a:pt x="259301" y="975609"/>
                  </a:lnTo>
                  <a:lnTo>
                    <a:pt x="299113" y="996680"/>
                  </a:lnTo>
                  <a:lnTo>
                    <a:pt x="340862" y="1014334"/>
                  </a:lnTo>
                  <a:lnTo>
                    <a:pt x="384365" y="1028387"/>
                  </a:lnTo>
                  <a:lnTo>
                    <a:pt x="429436" y="1038653"/>
                  </a:lnTo>
                  <a:lnTo>
                    <a:pt x="475891" y="1044948"/>
                  </a:lnTo>
                  <a:lnTo>
                    <a:pt x="523543" y="1047088"/>
                  </a:lnTo>
                  <a:lnTo>
                    <a:pt x="523543" y="1036617"/>
                  </a:lnTo>
                  <a:lnTo>
                    <a:pt x="476843" y="1034520"/>
                  </a:lnTo>
                  <a:lnTo>
                    <a:pt x="431318" y="1028351"/>
                  </a:lnTo>
                  <a:lnTo>
                    <a:pt x="387148" y="1018290"/>
                  </a:lnTo>
                  <a:lnTo>
                    <a:pt x="344515" y="1004518"/>
                  </a:lnTo>
                  <a:lnTo>
                    <a:pt x="303601" y="987217"/>
                  </a:lnTo>
                  <a:lnTo>
                    <a:pt x="264585" y="966567"/>
                  </a:lnTo>
                  <a:lnTo>
                    <a:pt x="227650" y="942751"/>
                  </a:lnTo>
                  <a:lnTo>
                    <a:pt x="192977" y="915949"/>
                  </a:lnTo>
                  <a:lnTo>
                    <a:pt x="160745" y="886341"/>
                  </a:lnTo>
                  <a:lnTo>
                    <a:pt x="131138" y="854110"/>
                  </a:lnTo>
                  <a:lnTo>
                    <a:pt x="104336" y="819437"/>
                  </a:lnTo>
                  <a:lnTo>
                    <a:pt x="80519" y="782502"/>
                  </a:lnTo>
                  <a:lnTo>
                    <a:pt x="59870" y="743486"/>
                  </a:lnTo>
                  <a:lnTo>
                    <a:pt x="42569" y="702572"/>
                  </a:lnTo>
                  <a:lnTo>
                    <a:pt x="28797" y="659939"/>
                  </a:lnTo>
                  <a:lnTo>
                    <a:pt x="18736" y="615769"/>
                  </a:lnTo>
                  <a:lnTo>
                    <a:pt x="12567" y="570244"/>
                  </a:lnTo>
                  <a:lnTo>
                    <a:pt x="10470" y="523544"/>
                  </a:lnTo>
                  <a:close/>
                </a:path>
                <a:path w="1047115" h="1047114">
                  <a:moveTo>
                    <a:pt x="523543" y="0"/>
                  </a:moveTo>
                  <a:lnTo>
                    <a:pt x="475891" y="2139"/>
                  </a:lnTo>
                  <a:lnTo>
                    <a:pt x="429436" y="8434"/>
                  </a:lnTo>
                  <a:lnTo>
                    <a:pt x="384255" y="18737"/>
                  </a:lnTo>
                  <a:lnTo>
                    <a:pt x="340862" y="32754"/>
                  </a:lnTo>
                  <a:lnTo>
                    <a:pt x="299113" y="50408"/>
                  </a:lnTo>
                  <a:lnTo>
                    <a:pt x="259301" y="71479"/>
                  </a:lnTo>
                  <a:lnTo>
                    <a:pt x="221612" y="95781"/>
                  </a:lnTo>
                  <a:lnTo>
                    <a:pt x="186231" y="123130"/>
                  </a:lnTo>
                  <a:lnTo>
                    <a:pt x="153342" y="153342"/>
                  </a:lnTo>
                  <a:lnTo>
                    <a:pt x="123130" y="186231"/>
                  </a:lnTo>
                  <a:lnTo>
                    <a:pt x="95781" y="221612"/>
                  </a:lnTo>
                  <a:lnTo>
                    <a:pt x="71479" y="259301"/>
                  </a:lnTo>
                  <a:lnTo>
                    <a:pt x="50408" y="299112"/>
                  </a:lnTo>
                  <a:lnTo>
                    <a:pt x="32754" y="340862"/>
                  </a:lnTo>
                  <a:lnTo>
                    <a:pt x="18701" y="384365"/>
                  </a:lnTo>
                  <a:lnTo>
                    <a:pt x="8434" y="429436"/>
                  </a:lnTo>
                  <a:lnTo>
                    <a:pt x="2139" y="475891"/>
                  </a:lnTo>
                  <a:lnTo>
                    <a:pt x="0" y="523544"/>
                  </a:lnTo>
                  <a:lnTo>
                    <a:pt x="10470" y="523544"/>
                  </a:lnTo>
                  <a:lnTo>
                    <a:pt x="12567" y="476843"/>
                  </a:lnTo>
                  <a:lnTo>
                    <a:pt x="18736" y="431318"/>
                  </a:lnTo>
                  <a:lnTo>
                    <a:pt x="28797" y="387148"/>
                  </a:lnTo>
                  <a:lnTo>
                    <a:pt x="42569" y="344516"/>
                  </a:lnTo>
                  <a:lnTo>
                    <a:pt x="59870" y="303601"/>
                  </a:lnTo>
                  <a:lnTo>
                    <a:pt x="80519" y="264586"/>
                  </a:lnTo>
                  <a:lnTo>
                    <a:pt x="104336" y="227651"/>
                  </a:lnTo>
                  <a:lnTo>
                    <a:pt x="131138" y="192977"/>
                  </a:lnTo>
                  <a:lnTo>
                    <a:pt x="160745" y="160746"/>
                  </a:lnTo>
                  <a:lnTo>
                    <a:pt x="192977" y="131139"/>
                  </a:lnTo>
                  <a:lnTo>
                    <a:pt x="227650" y="104336"/>
                  </a:lnTo>
                  <a:lnTo>
                    <a:pt x="264585" y="80520"/>
                  </a:lnTo>
                  <a:lnTo>
                    <a:pt x="303601" y="59870"/>
                  </a:lnTo>
                  <a:lnTo>
                    <a:pt x="344515" y="42569"/>
                  </a:lnTo>
                  <a:lnTo>
                    <a:pt x="387148" y="28798"/>
                  </a:lnTo>
                  <a:lnTo>
                    <a:pt x="431318" y="18737"/>
                  </a:lnTo>
                  <a:lnTo>
                    <a:pt x="476843" y="12567"/>
                  </a:lnTo>
                  <a:lnTo>
                    <a:pt x="523543" y="10470"/>
                  </a:lnTo>
                  <a:lnTo>
                    <a:pt x="523543" y="0"/>
                  </a:lnTo>
                  <a:close/>
                </a:path>
              </a:pathLst>
            </a:custGeom>
            <a:solidFill>
              <a:srgbClr val="F24C00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123295"/>
          </a:xfrm>
          <a:custGeom>
            <a:avLst/>
            <a:gdLst/>
            <a:ahLst/>
            <a:cxnLst/>
            <a:rect l="l" t="t" r="r" b="b"/>
            <a:pathLst>
              <a:path w="20104100" h="11123295">
                <a:moveTo>
                  <a:pt x="20104099" y="0"/>
                </a:moveTo>
                <a:lnTo>
                  <a:pt x="0" y="0"/>
                </a:lnTo>
                <a:lnTo>
                  <a:pt x="0" y="11123169"/>
                </a:lnTo>
                <a:lnTo>
                  <a:pt x="20104099" y="11123169"/>
                </a:lnTo>
                <a:lnTo>
                  <a:pt x="20104099" y="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247419" y="1114350"/>
            <a:ext cx="2287905" cy="269875"/>
          </a:xfrm>
          <a:custGeom>
            <a:avLst/>
            <a:gdLst/>
            <a:ahLst/>
            <a:cxnLst/>
            <a:rect l="l" t="t" r="r" b="b"/>
            <a:pathLst>
              <a:path w="2287904" h="269875">
                <a:moveTo>
                  <a:pt x="68356" y="3584"/>
                </a:moveTo>
                <a:lnTo>
                  <a:pt x="0" y="3584"/>
                </a:lnTo>
                <a:lnTo>
                  <a:pt x="0" y="265746"/>
                </a:lnTo>
                <a:lnTo>
                  <a:pt x="53763" y="265746"/>
                </a:lnTo>
                <a:lnTo>
                  <a:pt x="53763" y="94470"/>
                </a:lnTo>
                <a:lnTo>
                  <a:pt x="105609" y="94470"/>
                </a:lnTo>
                <a:lnTo>
                  <a:pt x="68356" y="3584"/>
                </a:lnTo>
                <a:close/>
              </a:path>
              <a:path w="2287904" h="269875">
                <a:moveTo>
                  <a:pt x="284179" y="95110"/>
                </a:moveTo>
                <a:lnTo>
                  <a:pt x="230416" y="95110"/>
                </a:lnTo>
                <a:lnTo>
                  <a:pt x="230416" y="265746"/>
                </a:lnTo>
                <a:lnTo>
                  <a:pt x="284179" y="265746"/>
                </a:lnTo>
                <a:lnTo>
                  <a:pt x="284179" y="95110"/>
                </a:lnTo>
                <a:close/>
              </a:path>
              <a:path w="2287904" h="269875">
                <a:moveTo>
                  <a:pt x="105609" y="94470"/>
                </a:moveTo>
                <a:lnTo>
                  <a:pt x="55939" y="94470"/>
                </a:lnTo>
                <a:lnTo>
                  <a:pt x="123784" y="264466"/>
                </a:lnTo>
                <a:lnTo>
                  <a:pt x="160395" y="264466"/>
                </a:lnTo>
                <a:lnTo>
                  <a:pt x="194343" y="179724"/>
                </a:lnTo>
                <a:lnTo>
                  <a:pt x="140553" y="179724"/>
                </a:lnTo>
                <a:lnTo>
                  <a:pt x="105609" y="94470"/>
                </a:lnTo>
                <a:close/>
              </a:path>
              <a:path w="2287904" h="269875">
                <a:moveTo>
                  <a:pt x="284179" y="3584"/>
                </a:moveTo>
                <a:lnTo>
                  <a:pt x="215823" y="3584"/>
                </a:lnTo>
                <a:lnTo>
                  <a:pt x="143626" y="179724"/>
                </a:lnTo>
                <a:lnTo>
                  <a:pt x="194343" y="179724"/>
                </a:lnTo>
                <a:lnTo>
                  <a:pt x="228239" y="95110"/>
                </a:lnTo>
                <a:lnTo>
                  <a:pt x="284179" y="95110"/>
                </a:lnTo>
                <a:lnTo>
                  <a:pt x="284179" y="3584"/>
                </a:lnTo>
                <a:close/>
              </a:path>
              <a:path w="2287904" h="269875">
                <a:moveTo>
                  <a:pt x="385274" y="3584"/>
                </a:moveTo>
                <a:lnTo>
                  <a:pt x="329846" y="3584"/>
                </a:lnTo>
                <a:lnTo>
                  <a:pt x="329846" y="265746"/>
                </a:lnTo>
                <a:lnTo>
                  <a:pt x="385274" y="265746"/>
                </a:lnTo>
                <a:lnTo>
                  <a:pt x="385274" y="3584"/>
                </a:lnTo>
                <a:close/>
              </a:path>
              <a:path w="2287904" h="269875">
                <a:moveTo>
                  <a:pt x="486305" y="3584"/>
                </a:moveTo>
                <a:lnTo>
                  <a:pt x="430877" y="3584"/>
                </a:lnTo>
                <a:lnTo>
                  <a:pt x="430877" y="265746"/>
                </a:lnTo>
                <a:lnTo>
                  <a:pt x="598697" y="265746"/>
                </a:lnTo>
                <a:lnTo>
                  <a:pt x="598697" y="220047"/>
                </a:lnTo>
                <a:lnTo>
                  <a:pt x="486305" y="220047"/>
                </a:lnTo>
                <a:lnTo>
                  <a:pt x="486305" y="3584"/>
                </a:lnTo>
                <a:close/>
              </a:path>
              <a:path w="2287904" h="269875">
                <a:moveTo>
                  <a:pt x="812056" y="3584"/>
                </a:moveTo>
                <a:lnTo>
                  <a:pt x="635404" y="3584"/>
                </a:lnTo>
                <a:lnTo>
                  <a:pt x="635404" y="265746"/>
                </a:lnTo>
                <a:lnTo>
                  <a:pt x="812568" y="265746"/>
                </a:lnTo>
                <a:lnTo>
                  <a:pt x="812568" y="220047"/>
                </a:lnTo>
                <a:lnTo>
                  <a:pt x="690832" y="220047"/>
                </a:lnTo>
                <a:lnTo>
                  <a:pt x="690832" y="157450"/>
                </a:lnTo>
                <a:lnTo>
                  <a:pt x="802967" y="157450"/>
                </a:lnTo>
                <a:lnTo>
                  <a:pt x="802967" y="111751"/>
                </a:lnTo>
                <a:lnTo>
                  <a:pt x="690832" y="111751"/>
                </a:lnTo>
                <a:lnTo>
                  <a:pt x="690832" y="49283"/>
                </a:lnTo>
                <a:lnTo>
                  <a:pt x="812056" y="49283"/>
                </a:lnTo>
                <a:lnTo>
                  <a:pt x="812056" y="3584"/>
                </a:lnTo>
                <a:close/>
              </a:path>
              <a:path w="2287904" h="269875">
                <a:moveTo>
                  <a:pt x="901310" y="183436"/>
                </a:moveTo>
                <a:lnTo>
                  <a:pt x="847674" y="183436"/>
                </a:lnTo>
                <a:lnTo>
                  <a:pt x="848778" y="197048"/>
                </a:lnTo>
                <a:lnTo>
                  <a:pt x="868604" y="239880"/>
                </a:lnTo>
                <a:lnTo>
                  <a:pt x="910271" y="263986"/>
                </a:lnTo>
                <a:lnTo>
                  <a:pt x="953282" y="269458"/>
                </a:lnTo>
                <a:lnTo>
                  <a:pt x="968762" y="268850"/>
                </a:lnTo>
                <a:lnTo>
                  <a:pt x="1007942" y="259858"/>
                </a:lnTo>
                <a:lnTo>
                  <a:pt x="1042760" y="232592"/>
                </a:lnTo>
                <a:lnTo>
                  <a:pt x="1048229" y="222991"/>
                </a:lnTo>
                <a:lnTo>
                  <a:pt x="952642" y="222991"/>
                </a:lnTo>
                <a:lnTo>
                  <a:pt x="945657" y="222719"/>
                </a:lnTo>
                <a:lnTo>
                  <a:pt x="908863" y="205454"/>
                </a:lnTo>
                <a:lnTo>
                  <a:pt x="901908" y="192226"/>
                </a:lnTo>
                <a:lnTo>
                  <a:pt x="901310" y="183436"/>
                </a:lnTo>
                <a:close/>
              </a:path>
              <a:path w="2287904" h="269875">
                <a:moveTo>
                  <a:pt x="953922" y="0"/>
                </a:moveTo>
                <a:lnTo>
                  <a:pt x="914367" y="5616"/>
                </a:lnTo>
                <a:lnTo>
                  <a:pt x="874324" y="29354"/>
                </a:lnTo>
                <a:lnTo>
                  <a:pt x="855331" y="67836"/>
                </a:lnTo>
                <a:lnTo>
                  <a:pt x="854612" y="78981"/>
                </a:lnTo>
                <a:lnTo>
                  <a:pt x="854668" y="80346"/>
                </a:lnTo>
                <a:lnTo>
                  <a:pt x="873660" y="125576"/>
                </a:lnTo>
                <a:lnTo>
                  <a:pt x="910311" y="146194"/>
                </a:lnTo>
                <a:lnTo>
                  <a:pt x="954562" y="157963"/>
                </a:lnTo>
                <a:lnTo>
                  <a:pt x="964120" y="160267"/>
                </a:lnTo>
                <a:lnTo>
                  <a:pt x="972184" y="162827"/>
                </a:lnTo>
                <a:lnTo>
                  <a:pt x="985412" y="168459"/>
                </a:lnTo>
                <a:lnTo>
                  <a:pt x="990447" y="171873"/>
                </a:lnTo>
                <a:lnTo>
                  <a:pt x="993861" y="175884"/>
                </a:lnTo>
                <a:lnTo>
                  <a:pt x="997360" y="179895"/>
                </a:lnTo>
                <a:lnTo>
                  <a:pt x="999109" y="184844"/>
                </a:lnTo>
                <a:lnTo>
                  <a:pt x="999109" y="197048"/>
                </a:lnTo>
                <a:lnTo>
                  <a:pt x="962029" y="222991"/>
                </a:lnTo>
                <a:lnTo>
                  <a:pt x="1048229" y="222991"/>
                </a:lnTo>
                <a:lnTo>
                  <a:pt x="1051913" y="213326"/>
                </a:lnTo>
                <a:lnTo>
                  <a:pt x="1054233" y="202494"/>
                </a:lnTo>
                <a:lnTo>
                  <a:pt x="1055049" y="190861"/>
                </a:lnTo>
                <a:lnTo>
                  <a:pt x="1054625" y="182900"/>
                </a:lnTo>
                <a:lnTo>
                  <a:pt x="1037728" y="144666"/>
                </a:lnTo>
                <a:lnTo>
                  <a:pt x="1000597" y="121000"/>
                </a:lnTo>
                <a:lnTo>
                  <a:pt x="952898" y="108167"/>
                </a:lnTo>
                <a:lnTo>
                  <a:pt x="947180" y="106887"/>
                </a:lnTo>
                <a:lnTo>
                  <a:pt x="941804" y="105351"/>
                </a:lnTo>
                <a:lnTo>
                  <a:pt x="911252" y="80346"/>
                </a:lnTo>
                <a:lnTo>
                  <a:pt x="911302" y="78981"/>
                </a:lnTo>
                <a:lnTo>
                  <a:pt x="911423" y="70020"/>
                </a:lnTo>
                <a:lnTo>
                  <a:pt x="930624" y="50179"/>
                </a:lnTo>
                <a:lnTo>
                  <a:pt x="936854" y="47619"/>
                </a:lnTo>
                <a:lnTo>
                  <a:pt x="944492" y="46339"/>
                </a:lnTo>
                <a:lnTo>
                  <a:pt x="1043876" y="46339"/>
                </a:lnTo>
                <a:lnTo>
                  <a:pt x="1038920" y="37762"/>
                </a:lnTo>
                <a:lnTo>
                  <a:pt x="1004869" y="9984"/>
                </a:lnTo>
                <a:lnTo>
                  <a:pt x="968051" y="624"/>
                </a:lnTo>
                <a:lnTo>
                  <a:pt x="953922" y="0"/>
                </a:lnTo>
                <a:close/>
              </a:path>
              <a:path w="2287904" h="269875">
                <a:moveTo>
                  <a:pt x="1043876" y="46339"/>
                </a:moveTo>
                <a:lnTo>
                  <a:pt x="953538" y="46339"/>
                </a:lnTo>
                <a:lnTo>
                  <a:pt x="963003" y="46875"/>
                </a:lnTo>
                <a:lnTo>
                  <a:pt x="971427" y="48483"/>
                </a:lnTo>
                <a:lnTo>
                  <a:pt x="998341" y="78981"/>
                </a:lnTo>
                <a:lnTo>
                  <a:pt x="1051465" y="78981"/>
                </a:lnTo>
                <a:lnTo>
                  <a:pt x="1050537" y="67620"/>
                </a:lnTo>
                <a:lnTo>
                  <a:pt x="1048136" y="56963"/>
                </a:lnTo>
                <a:lnTo>
                  <a:pt x="1044274" y="47035"/>
                </a:lnTo>
                <a:lnTo>
                  <a:pt x="1043876" y="46339"/>
                </a:lnTo>
                <a:close/>
              </a:path>
              <a:path w="2287904" h="269875">
                <a:moveTo>
                  <a:pt x="1217396" y="49283"/>
                </a:moveTo>
                <a:lnTo>
                  <a:pt x="1162608" y="49283"/>
                </a:lnTo>
                <a:lnTo>
                  <a:pt x="1162608" y="265746"/>
                </a:lnTo>
                <a:lnTo>
                  <a:pt x="1217396" y="265746"/>
                </a:lnTo>
                <a:lnTo>
                  <a:pt x="1217396" y="49283"/>
                </a:lnTo>
                <a:close/>
              </a:path>
              <a:path w="2287904" h="269875">
                <a:moveTo>
                  <a:pt x="1297658" y="3584"/>
                </a:moveTo>
                <a:lnTo>
                  <a:pt x="1082347" y="3584"/>
                </a:lnTo>
                <a:lnTo>
                  <a:pt x="1082347" y="49283"/>
                </a:lnTo>
                <a:lnTo>
                  <a:pt x="1297658" y="49283"/>
                </a:lnTo>
                <a:lnTo>
                  <a:pt x="1297658" y="3584"/>
                </a:lnTo>
                <a:close/>
              </a:path>
              <a:path w="2287904" h="269875">
                <a:moveTo>
                  <a:pt x="1439300" y="0"/>
                </a:moveTo>
                <a:lnTo>
                  <a:pt x="1390912" y="8928"/>
                </a:lnTo>
                <a:lnTo>
                  <a:pt x="1351710" y="35202"/>
                </a:lnTo>
                <a:lnTo>
                  <a:pt x="1325612" y="77541"/>
                </a:lnTo>
                <a:lnTo>
                  <a:pt x="1316539" y="134665"/>
                </a:lnTo>
                <a:lnTo>
                  <a:pt x="1317556" y="155306"/>
                </a:lnTo>
                <a:lnTo>
                  <a:pt x="1332668" y="207502"/>
                </a:lnTo>
                <a:lnTo>
                  <a:pt x="1363414" y="244633"/>
                </a:lnTo>
                <a:lnTo>
                  <a:pt x="1406145" y="265362"/>
                </a:lnTo>
                <a:lnTo>
                  <a:pt x="1439300" y="269330"/>
                </a:lnTo>
                <a:lnTo>
                  <a:pt x="1456256" y="268338"/>
                </a:lnTo>
                <a:lnTo>
                  <a:pt x="1501768" y="253585"/>
                </a:lnTo>
                <a:lnTo>
                  <a:pt x="1537003" y="221783"/>
                </a:lnTo>
                <a:lnTo>
                  <a:pt x="1537923" y="220303"/>
                </a:lnTo>
                <a:lnTo>
                  <a:pt x="1439300" y="220303"/>
                </a:lnTo>
                <a:lnTo>
                  <a:pt x="1429571" y="219687"/>
                </a:lnTo>
                <a:lnTo>
                  <a:pt x="1390912" y="198285"/>
                </a:lnTo>
                <a:lnTo>
                  <a:pt x="1374783" y="160267"/>
                </a:lnTo>
                <a:lnTo>
                  <a:pt x="1372735" y="134665"/>
                </a:lnTo>
                <a:lnTo>
                  <a:pt x="1373247" y="121320"/>
                </a:lnTo>
                <a:lnTo>
                  <a:pt x="1385504" y="78853"/>
                </a:lnTo>
                <a:lnTo>
                  <a:pt x="1420482" y="51491"/>
                </a:lnTo>
                <a:lnTo>
                  <a:pt x="1439300" y="49027"/>
                </a:lnTo>
                <a:lnTo>
                  <a:pt x="1537918" y="49027"/>
                </a:lnTo>
                <a:lnTo>
                  <a:pt x="1537003" y="47555"/>
                </a:lnTo>
                <a:lnTo>
                  <a:pt x="1501768" y="15873"/>
                </a:lnTo>
                <a:lnTo>
                  <a:pt x="1456213" y="992"/>
                </a:lnTo>
                <a:lnTo>
                  <a:pt x="1439300" y="0"/>
                </a:lnTo>
                <a:close/>
              </a:path>
              <a:path w="2287904" h="269875">
                <a:moveTo>
                  <a:pt x="1537918" y="49027"/>
                </a:moveTo>
                <a:lnTo>
                  <a:pt x="1439300" y="49027"/>
                </a:lnTo>
                <a:lnTo>
                  <a:pt x="1449028" y="49643"/>
                </a:lnTo>
                <a:lnTo>
                  <a:pt x="1458117" y="51491"/>
                </a:lnTo>
                <a:lnTo>
                  <a:pt x="1493023" y="78853"/>
                </a:lnTo>
                <a:lnTo>
                  <a:pt x="1505344" y="121320"/>
                </a:lnTo>
                <a:lnTo>
                  <a:pt x="1505864" y="134665"/>
                </a:lnTo>
                <a:lnTo>
                  <a:pt x="1505344" y="148010"/>
                </a:lnTo>
                <a:lnTo>
                  <a:pt x="1493023" y="190477"/>
                </a:lnTo>
                <a:lnTo>
                  <a:pt x="1458117" y="217839"/>
                </a:lnTo>
                <a:lnTo>
                  <a:pt x="1439300" y="220303"/>
                </a:lnTo>
                <a:lnTo>
                  <a:pt x="1537923" y="220303"/>
                </a:lnTo>
                <a:lnTo>
                  <a:pt x="1558011" y="174252"/>
                </a:lnTo>
                <a:lnTo>
                  <a:pt x="1562060" y="134665"/>
                </a:lnTo>
                <a:lnTo>
                  <a:pt x="1561044" y="114023"/>
                </a:lnTo>
                <a:lnTo>
                  <a:pt x="1557996" y="94982"/>
                </a:lnTo>
                <a:lnTo>
                  <a:pt x="1552916" y="77541"/>
                </a:lnTo>
                <a:lnTo>
                  <a:pt x="1545803" y="61700"/>
                </a:lnTo>
                <a:lnTo>
                  <a:pt x="1537918" y="49027"/>
                </a:lnTo>
                <a:close/>
              </a:path>
              <a:path w="2287904" h="269875">
                <a:moveTo>
                  <a:pt x="1651762" y="3584"/>
                </a:moveTo>
                <a:lnTo>
                  <a:pt x="1603119" y="3584"/>
                </a:lnTo>
                <a:lnTo>
                  <a:pt x="1603119" y="265746"/>
                </a:lnTo>
                <a:lnTo>
                  <a:pt x="1658547" y="265746"/>
                </a:lnTo>
                <a:lnTo>
                  <a:pt x="1658547" y="100743"/>
                </a:lnTo>
                <a:lnTo>
                  <a:pt x="1718446" y="100743"/>
                </a:lnTo>
                <a:lnTo>
                  <a:pt x="1651762" y="3584"/>
                </a:lnTo>
                <a:close/>
              </a:path>
              <a:path w="2287904" h="269875">
                <a:moveTo>
                  <a:pt x="1718446" y="100743"/>
                </a:moveTo>
                <a:lnTo>
                  <a:pt x="1660467" y="100743"/>
                </a:lnTo>
                <a:lnTo>
                  <a:pt x="1774523" y="265746"/>
                </a:lnTo>
                <a:lnTo>
                  <a:pt x="1822398" y="265746"/>
                </a:lnTo>
                <a:lnTo>
                  <a:pt x="1822398" y="168459"/>
                </a:lnTo>
                <a:lnTo>
                  <a:pt x="1764922" y="168459"/>
                </a:lnTo>
                <a:lnTo>
                  <a:pt x="1718446" y="100743"/>
                </a:lnTo>
                <a:close/>
              </a:path>
              <a:path w="2287904" h="269875">
                <a:moveTo>
                  <a:pt x="1822398" y="3584"/>
                </a:moveTo>
                <a:lnTo>
                  <a:pt x="1767226" y="3584"/>
                </a:lnTo>
                <a:lnTo>
                  <a:pt x="1767226" y="168459"/>
                </a:lnTo>
                <a:lnTo>
                  <a:pt x="1822398" y="168459"/>
                </a:lnTo>
                <a:lnTo>
                  <a:pt x="1822398" y="3584"/>
                </a:lnTo>
                <a:close/>
              </a:path>
              <a:path w="2287904" h="269875">
                <a:moveTo>
                  <a:pt x="2044846" y="3584"/>
                </a:moveTo>
                <a:lnTo>
                  <a:pt x="1868194" y="3584"/>
                </a:lnTo>
                <a:lnTo>
                  <a:pt x="1868194" y="265746"/>
                </a:lnTo>
                <a:lnTo>
                  <a:pt x="2045358" y="265746"/>
                </a:lnTo>
                <a:lnTo>
                  <a:pt x="2045358" y="220047"/>
                </a:lnTo>
                <a:lnTo>
                  <a:pt x="1923621" y="220047"/>
                </a:lnTo>
                <a:lnTo>
                  <a:pt x="1923621" y="157450"/>
                </a:lnTo>
                <a:lnTo>
                  <a:pt x="2035757" y="157450"/>
                </a:lnTo>
                <a:lnTo>
                  <a:pt x="2035757" y="111751"/>
                </a:lnTo>
                <a:lnTo>
                  <a:pt x="1923621" y="111751"/>
                </a:lnTo>
                <a:lnTo>
                  <a:pt x="1923621" y="49283"/>
                </a:lnTo>
                <a:lnTo>
                  <a:pt x="2044846" y="49283"/>
                </a:lnTo>
                <a:lnTo>
                  <a:pt x="2044846" y="3584"/>
                </a:lnTo>
                <a:close/>
              </a:path>
              <a:path w="2287904" h="269875">
                <a:moveTo>
                  <a:pt x="2134100" y="183436"/>
                </a:moveTo>
                <a:lnTo>
                  <a:pt x="2080464" y="183436"/>
                </a:lnTo>
                <a:lnTo>
                  <a:pt x="2081568" y="197048"/>
                </a:lnTo>
                <a:lnTo>
                  <a:pt x="2101394" y="239880"/>
                </a:lnTo>
                <a:lnTo>
                  <a:pt x="2143061" y="263986"/>
                </a:lnTo>
                <a:lnTo>
                  <a:pt x="2186072" y="269458"/>
                </a:lnTo>
                <a:lnTo>
                  <a:pt x="2201552" y="268850"/>
                </a:lnTo>
                <a:lnTo>
                  <a:pt x="2240731" y="259858"/>
                </a:lnTo>
                <a:lnTo>
                  <a:pt x="2275550" y="232592"/>
                </a:lnTo>
                <a:lnTo>
                  <a:pt x="2281019" y="222991"/>
                </a:lnTo>
                <a:lnTo>
                  <a:pt x="2185432" y="222991"/>
                </a:lnTo>
                <a:lnTo>
                  <a:pt x="2178447" y="222719"/>
                </a:lnTo>
                <a:lnTo>
                  <a:pt x="2141653" y="205454"/>
                </a:lnTo>
                <a:lnTo>
                  <a:pt x="2134697" y="192226"/>
                </a:lnTo>
                <a:lnTo>
                  <a:pt x="2134100" y="183436"/>
                </a:lnTo>
                <a:close/>
              </a:path>
              <a:path w="2287904" h="269875">
                <a:moveTo>
                  <a:pt x="2186712" y="0"/>
                </a:moveTo>
                <a:lnTo>
                  <a:pt x="2147157" y="5616"/>
                </a:lnTo>
                <a:lnTo>
                  <a:pt x="2107114" y="29354"/>
                </a:lnTo>
                <a:lnTo>
                  <a:pt x="2088121" y="67836"/>
                </a:lnTo>
                <a:lnTo>
                  <a:pt x="2087402" y="78981"/>
                </a:lnTo>
                <a:lnTo>
                  <a:pt x="2087458" y="80346"/>
                </a:lnTo>
                <a:lnTo>
                  <a:pt x="2106450" y="125576"/>
                </a:lnTo>
                <a:lnTo>
                  <a:pt x="2143101" y="146194"/>
                </a:lnTo>
                <a:lnTo>
                  <a:pt x="2187352" y="157963"/>
                </a:lnTo>
                <a:lnTo>
                  <a:pt x="2196910" y="160267"/>
                </a:lnTo>
                <a:lnTo>
                  <a:pt x="2204974" y="162827"/>
                </a:lnTo>
                <a:lnTo>
                  <a:pt x="2218202" y="168459"/>
                </a:lnTo>
                <a:lnTo>
                  <a:pt x="2223237" y="171873"/>
                </a:lnTo>
                <a:lnTo>
                  <a:pt x="2226650" y="175884"/>
                </a:lnTo>
                <a:lnTo>
                  <a:pt x="2230149" y="179895"/>
                </a:lnTo>
                <a:lnTo>
                  <a:pt x="2231899" y="184844"/>
                </a:lnTo>
                <a:lnTo>
                  <a:pt x="2231899" y="197048"/>
                </a:lnTo>
                <a:lnTo>
                  <a:pt x="2194819" y="222991"/>
                </a:lnTo>
                <a:lnTo>
                  <a:pt x="2281019" y="222991"/>
                </a:lnTo>
                <a:lnTo>
                  <a:pt x="2284703" y="213326"/>
                </a:lnTo>
                <a:lnTo>
                  <a:pt x="2287023" y="202494"/>
                </a:lnTo>
                <a:lnTo>
                  <a:pt x="2287839" y="190861"/>
                </a:lnTo>
                <a:lnTo>
                  <a:pt x="2287415" y="182900"/>
                </a:lnTo>
                <a:lnTo>
                  <a:pt x="2270518" y="144666"/>
                </a:lnTo>
                <a:lnTo>
                  <a:pt x="2233387" y="121000"/>
                </a:lnTo>
                <a:lnTo>
                  <a:pt x="2185688" y="108167"/>
                </a:lnTo>
                <a:lnTo>
                  <a:pt x="2179970" y="106887"/>
                </a:lnTo>
                <a:lnTo>
                  <a:pt x="2174594" y="105351"/>
                </a:lnTo>
                <a:lnTo>
                  <a:pt x="2144042" y="80346"/>
                </a:lnTo>
                <a:lnTo>
                  <a:pt x="2144092" y="78981"/>
                </a:lnTo>
                <a:lnTo>
                  <a:pt x="2144213" y="70020"/>
                </a:lnTo>
                <a:lnTo>
                  <a:pt x="2163414" y="50179"/>
                </a:lnTo>
                <a:lnTo>
                  <a:pt x="2169644" y="47619"/>
                </a:lnTo>
                <a:lnTo>
                  <a:pt x="2177282" y="46339"/>
                </a:lnTo>
                <a:lnTo>
                  <a:pt x="2276666" y="46339"/>
                </a:lnTo>
                <a:lnTo>
                  <a:pt x="2271710" y="37762"/>
                </a:lnTo>
                <a:lnTo>
                  <a:pt x="2237659" y="9984"/>
                </a:lnTo>
                <a:lnTo>
                  <a:pt x="2200841" y="624"/>
                </a:lnTo>
                <a:lnTo>
                  <a:pt x="2186712" y="0"/>
                </a:lnTo>
                <a:close/>
              </a:path>
              <a:path w="2287904" h="269875">
                <a:moveTo>
                  <a:pt x="2276666" y="46339"/>
                </a:moveTo>
                <a:lnTo>
                  <a:pt x="2186328" y="46339"/>
                </a:lnTo>
                <a:lnTo>
                  <a:pt x="2195792" y="46875"/>
                </a:lnTo>
                <a:lnTo>
                  <a:pt x="2204217" y="48483"/>
                </a:lnTo>
                <a:lnTo>
                  <a:pt x="2231131" y="78981"/>
                </a:lnTo>
                <a:lnTo>
                  <a:pt x="2284254" y="78981"/>
                </a:lnTo>
                <a:lnTo>
                  <a:pt x="2283326" y="67620"/>
                </a:lnTo>
                <a:lnTo>
                  <a:pt x="2280926" y="56963"/>
                </a:lnTo>
                <a:lnTo>
                  <a:pt x="2277063" y="47035"/>
                </a:lnTo>
                <a:lnTo>
                  <a:pt x="2276666" y="46339"/>
                </a:lnTo>
                <a:close/>
              </a:path>
            </a:pathLst>
          </a:custGeom>
          <a:solidFill>
            <a:srgbClr val="0079F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66182" y="1828055"/>
            <a:ext cx="4854390" cy="64223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294779" y="7837715"/>
            <a:ext cx="4068196" cy="885733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022222" y="3904897"/>
            <a:ext cx="5283369" cy="1152538"/>
          </a:xfrm>
          <a:prstGeom prst="rect">
            <a:avLst/>
          </a:prstGeom>
        </p:spPr>
      </p:pic>
      <p:sp>
        <p:nvSpPr>
          <p:cNvPr id="7" name="object 7"/>
          <p:cNvSpPr/>
          <p:nvPr/>
        </p:nvSpPr>
        <p:spPr>
          <a:xfrm>
            <a:off x="1019623" y="3903408"/>
            <a:ext cx="3728720" cy="1153795"/>
          </a:xfrm>
          <a:custGeom>
            <a:avLst/>
            <a:gdLst/>
            <a:ahLst/>
            <a:cxnLst/>
            <a:rect l="l" t="t" r="r" b="b"/>
            <a:pathLst>
              <a:path w="3728720" h="1153795">
                <a:moveTo>
                  <a:pt x="3398746" y="0"/>
                </a:moveTo>
                <a:lnTo>
                  <a:pt x="329575" y="0"/>
                </a:lnTo>
                <a:lnTo>
                  <a:pt x="280873" y="3573"/>
                </a:lnTo>
                <a:lnTo>
                  <a:pt x="234389" y="13953"/>
                </a:lnTo>
                <a:lnTo>
                  <a:pt x="190634" y="30631"/>
                </a:lnTo>
                <a:lnTo>
                  <a:pt x="150118" y="53096"/>
                </a:lnTo>
                <a:lnTo>
                  <a:pt x="113349" y="80839"/>
                </a:lnTo>
                <a:lnTo>
                  <a:pt x="80839" y="113349"/>
                </a:lnTo>
                <a:lnTo>
                  <a:pt x="53096" y="150118"/>
                </a:lnTo>
                <a:lnTo>
                  <a:pt x="30631" y="190634"/>
                </a:lnTo>
                <a:lnTo>
                  <a:pt x="13953" y="234389"/>
                </a:lnTo>
                <a:lnTo>
                  <a:pt x="3573" y="280873"/>
                </a:lnTo>
                <a:lnTo>
                  <a:pt x="0" y="329575"/>
                </a:lnTo>
                <a:lnTo>
                  <a:pt x="0" y="823938"/>
                </a:lnTo>
                <a:lnTo>
                  <a:pt x="3573" y="872640"/>
                </a:lnTo>
                <a:lnTo>
                  <a:pt x="13953" y="919124"/>
                </a:lnTo>
                <a:lnTo>
                  <a:pt x="30631" y="962879"/>
                </a:lnTo>
                <a:lnTo>
                  <a:pt x="53096" y="1003395"/>
                </a:lnTo>
                <a:lnTo>
                  <a:pt x="80839" y="1040164"/>
                </a:lnTo>
                <a:lnTo>
                  <a:pt x="113349" y="1072674"/>
                </a:lnTo>
                <a:lnTo>
                  <a:pt x="150118" y="1100417"/>
                </a:lnTo>
                <a:lnTo>
                  <a:pt x="190634" y="1122882"/>
                </a:lnTo>
                <a:lnTo>
                  <a:pt x="234389" y="1139560"/>
                </a:lnTo>
                <a:lnTo>
                  <a:pt x="280873" y="1149940"/>
                </a:lnTo>
                <a:lnTo>
                  <a:pt x="329575" y="1153513"/>
                </a:lnTo>
                <a:lnTo>
                  <a:pt x="3398746" y="1153513"/>
                </a:lnTo>
                <a:lnTo>
                  <a:pt x="3447448" y="1149940"/>
                </a:lnTo>
                <a:lnTo>
                  <a:pt x="3493932" y="1139560"/>
                </a:lnTo>
                <a:lnTo>
                  <a:pt x="3537687" y="1122882"/>
                </a:lnTo>
                <a:lnTo>
                  <a:pt x="3578203" y="1100417"/>
                </a:lnTo>
                <a:lnTo>
                  <a:pt x="3614972" y="1072674"/>
                </a:lnTo>
                <a:lnTo>
                  <a:pt x="3647482" y="1040164"/>
                </a:lnTo>
                <a:lnTo>
                  <a:pt x="3675225" y="1003395"/>
                </a:lnTo>
                <a:lnTo>
                  <a:pt x="3697690" y="962879"/>
                </a:lnTo>
                <a:lnTo>
                  <a:pt x="3714367" y="919124"/>
                </a:lnTo>
                <a:lnTo>
                  <a:pt x="3724748" y="872640"/>
                </a:lnTo>
                <a:lnTo>
                  <a:pt x="3728321" y="823938"/>
                </a:lnTo>
                <a:lnTo>
                  <a:pt x="3728321" y="329575"/>
                </a:lnTo>
                <a:lnTo>
                  <a:pt x="3724748" y="280873"/>
                </a:lnTo>
                <a:lnTo>
                  <a:pt x="3714367" y="234389"/>
                </a:lnTo>
                <a:lnTo>
                  <a:pt x="3697690" y="190634"/>
                </a:lnTo>
                <a:lnTo>
                  <a:pt x="3675225" y="150118"/>
                </a:lnTo>
                <a:lnTo>
                  <a:pt x="3647482" y="113349"/>
                </a:lnTo>
                <a:lnTo>
                  <a:pt x="3614971" y="80839"/>
                </a:lnTo>
                <a:lnTo>
                  <a:pt x="3578203" y="53096"/>
                </a:lnTo>
                <a:lnTo>
                  <a:pt x="3537686" y="30631"/>
                </a:lnTo>
                <a:lnTo>
                  <a:pt x="3493931" y="13953"/>
                </a:lnTo>
                <a:lnTo>
                  <a:pt x="3447448" y="3573"/>
                </a:lnTo>
                <a:lnTo>
                  <a:pt x="339874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1493942" y="7837715"/>
            <a:ext cx="4203700" cy="885825"/>
          </a:xfrm>
          <a:custGeom>
            <a:avLst/>
            <a:gdLst/>
            <a:ahLst/>
            <a:cxnLst/>
            <a:rect l="l" t="t" r="r" b="b"/>
            <a:pathLst>
              <a:path w="4203700" h="885825">
                <a:moveTo>
                  <a:pt x="3873909" y="0"/>
                </a:moveTo>
                <a:lnTo>
                  <a:pt x="329575" y="0"/>
                </a:lnTo>
                <a:lnTo>
                  <a:pt x="280873" y="3573"/>
                </a:lnTo>
                <a:lnTo>
                  <a:pt x="234389" y="13953"/>
                </a:lnTo>
                <a:lnTo>
                  <a:pt x="190634" y="30631"/>
                </a:lnTo>
                <a:lnTo>
                  <a:pt x="150118" y="53096"/>
                </a:lnTo>
                <a:lnTo>
                  <a:pt x="113349" y="80839"/>
                </a:lnTo>
                <a:lnTo>
                  <a:pt x="80839" y="113349"/>
                </a:lnTo>
                <a:lnTo>
                  <a:pt x="53096" y="150118"/>
                </a:lnTo>
                <a:lnTo>
                  <a:pt x="30631" y="190634"/>
                </a:lnTo>
                <a:lnTo>
                  <a:pt x="13953" y="234389"/>
                </a:lnTo>
                <a:lnTo>
                  <a:pt x="3573" y="280873"/>
                </a:lnTo>
                <a:lnTo>
                  <a:pt x="0" y="329575"/>
                </a:lnTo>
                <a:lnTo>
                  <a:pt x="0" y="556158"/>
                </a:lnTo>
                <a:lnTo>
                  <a:pt x="3573" y="604860"/>
                </a:lnTo>
                <a:lnTo>
                  <a:pt x="13953" y="651344"/>
                </a:lnTo>
                <a:lnTo>
                  <a:pt x="30631" y="695099"/>
                </a:lnTo>
                <a:lnTo>
                  <a:pt x="53096" y="735615"/>
                </a:lnTo>
                <a:lnTo>
                  <a:pt x="80839" y="772384"/>
                </a:lnTo>
                <a:lnTo>
                  <a:pt x="113349" y="804894"/>
                </a:lnTo>
                <a:lnTo>
                  <a:pt x="150118" y="832637"/>
                </a:lnTo>
                <a:lnTo>
                  <a:pt x="190634" y="855102"/>
                </a:lnTo>
                <a:lnTo>
                  <a:pt x="234389" y="871779"/>
                </a:lnTo>
                <a:lnTo>
                  <a:pt x="280873" y="882160"/>
                </a:lnTo>
                <a:lnTo>
                  <a:pt x="329575" y="885733"/>
                </a:lnTo>
                <a:lnTo>
                  <a:pt x="3873909" y="885733"/>
                </a:lnTo>
                <a:lnTo>
                  <a:pt x="3922611" y="882160"/>
                </a:lnTo>
                <a:lnTo>
                  <a:pt x="3969094" y="871779"/>
                </a:lnTo>
                <a:lnTo>
                  <a:pt x="4012849" y="855102"/>
                </a:lnTo>
                <a:lnTo>
                  <a:pt x="4053366" y="832637"/>
                </a:lnTo>
                <a:lnTo>
                  <a:pt x="4090134" y="804894"/>
                </a:lnTo>
                <a:lnTo>
                  <a:pt x="4122645" y="772384"/>
                </a:lnTo>
                <a:lnTo>
                  <a:pt x="4150387" y="735615"/>
                </a:lnTo>
                <a:lnTo>
                  <a:pt x="4172852" y="695099"/>
                </a:lnTo>
                <a:lnTo>
                  <a:pt x="4189530" y="651344"/>
                </a:lnTo>
                <a:lnTo>
                  <a:pt x="4199910" y="604860"/>
                </a:lnTo>
                <a:lnTo>
                  <a:pt x="4203484" y="556158"/>
                </a:lnTo>
                <a:lnTo>
                  <a:pt x="4203484" y="329575"/>
                </a:lnTo>
                <a:lnTo>
                  <a:pt x="4199910" y="280873"/>
                </a:lnTo>
                <a:lnTo>
                  <a:pt x="4189530" y="234389"/>
                </a:lnTo>
                <a:lnTo>
                  <a:pt x="4172852" y="190634"/>
                </a:lnTo>
                <a:lnTo>
                  <a:pt x="4150387" y="150118"/>
                </a:lnTo>
                <a:lnTo>
                  <a:pt x="4122645" y="113349"/>
                </a:lnTo>
                <a:lnTo>
                  <a:pt x="4090134" y="80839"/>
                </a:lnTo>
                <a:lnTo>
                  <a:pt x="4053366" y="53096"/>
                </a:lnTo>
                <a:lnTo>
                  <a:pt x="4012849" y="30631"/>
                </a:lnTo>
                <a:lnTo>
                  <a:pt x="3969094" y="13953"/>
                </a:lnTo>
                <a:lnTo>
                  <a:pt x="3922611" y="3573"/>
                </a:lnTo>
                <a:lnTo>
                  <a:pt x="387390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9" name="object 9"/>
          <p:cNvGrpSpPr/>
          <p:nvPr/>
        </p:nvGrpSpPr>
        <p:grpSpPr>
          <a:xfrm>
            <a:off x="15551706" y="3904897"/>
            <a:ext cx="3965575" cy="1153160"/>
            <a:chOff x="15551706" y="3904897"/>
            <a:chExt cx="3965575" cy="1153160"/>
          </a:xfrm>
        </p:grpSpPr>
        <p:sp>
          <p:nvSpPr>
            <p:cNvPr id="10" name="object 10"/>
            <p:cNvSpPr/>
            <p:nvPr/>
          </p:nvSpPr>
          <p:spPr>
            <a:xfrm>
              <a:off x="15551706" y="3904897"/>
              <a:ext cx="3965575" cy="1153160"/>
            </a:xfrm>
            <a:custGeom>
              <a:avLst/>
              <a:gdLst/>
              <a:ahLst/>
              <a:cxnLst/>
              <a:rect l="l" t="t" r="r" b="b"/>
              <a:pathLst>
                <a:path w="3965575" h="1153160">
                  <a:moveTo>
                    <a:pt x="3635628" y="0"/>
                  </a:moveTo>
                  <a:lnTo>
                    <a:pt x="329575" y="0"/>
                  </a:lnTo>
                  <a:lnTo>
                    <a:pt x="280873" y="3573"/>
                  </a:lnTo>
                  <a:lnTo>
                    <a:pt x="234389" y="13953"/>
                  </a:lnTo>
                  <a:lnTo>
                    <a:pt x="190634" y="30631"/>
                  </a:lnTo>
                  <a:lnTo>
                    <a:pt x="150118" y="53096"/>
                  </a:lnTo>
                  <a:lnTo>
                    <a:pt x="113349" y="80839"/>
                  </a:lnTo>
                  <a:lnTo>
                    <a:pt x="80839" y="113349"/>
                  </a:lnTo>
                  <a:lnTo>
                    <a:pt x="53096" y="150118"/>
                  </a:lnTo>
                  <a:lnTo>
                    <a:pt x="30631" y="190634"/>
                  </a:lnTo>
                  <a:lnTo>
                    <a:pt x="13953" y="234389"/>
                  </a:lnTo>
                  <a:lnTo>
                    <a:pt x="3573" y="280873"/>
                  </a:lnTo>
                  <a:lnTo>
                    <a:pt x="0" y="329575"/>
                  </a:lnTo>
                  <a:lnTo>
                    <a:pt x="0" y="822962"/>
                  </a:lnTo>
                  <a:lnTo>
                    <a:pt x="3573" y="871665"/>
                  </a:lnTo>
                  <a:lnTo>
                    <a:pt x="13953" y="918148"/>
                  </a:lnTo>
                  <a:lnTo>
                    <a:pt x="30631" y="961903"/>
                  </a:lnTo>
                  <a:lnTo>
                    <a:pt x="53096" y="1002420"/>
                  </a:lnTo>
                  <a:lnTo>
                    <a:pt x="80839" y="1039188"/>
                  </a:lnTo>
                  <a:lnTo>
                    <a:pt x="113349" y="1071698"/>
                  </a:lnTo>
                  <a:lnTo>
                    <a:pt x="150118" y="1099441"/>
                  </a:lnTo>
                  <a:lnTo>
                    <a:pt x="190634" y="1121906"/>
                  </a:lnTo>
                  <a:lnTo>
                    <a:pt x="234389" y="1138584"/>
                  </a:lnTo>
                  <a:lnTo>
                    <a:pt x="280873" y="1148964"/>
                  </a:lnTo>
                  <a:lnTo>
                    <a:pt x="329575" y="1152538"/>
                  </a:lnTo>
                  <a:lnTo>
                    <a:pt x="3635628" y="1152538"/>
                  </a:lnTo>
                  <a:lnTo>
                    <a:pt x="3684330" y="1148964"/>
                  </a:lnTo>
                  <a:lnTo>
                    <a:pt x="3730814" y="1138584"/>
                  </a:lnTo>
                  <a:lnTo>
                    <a:pt x="3774569" y="1121906"/>
                  </a:lnTo>
                  <a:lnTo>
                    <a:pt x="3815085" y="1099441"/>
                  </a:lnTo>
                  <a:lnTo>
                    <a:pt x="3851854" y="1071698"/>
                  </a:lnTo>
                  <a:lnTo>
                    <a:pt x="3884364" y="1039188"/>
                  </a:lnTo>
                  <a:lnTo>
                    <a:pt x="3912107" y="1002420"/>
                  </a:lnTo>
                  <a:lnTo>
                    <a:pt x="3934572" y="961903"/>
                  </a:lnTo>
                  <a:lnTo>
                    <a:pt x="3951250" y="918148"/>
                  </a:lnTo>
                  <a:lnTo>
                    <a:pt x="3961630" y="871665"/>
                  </a:lnTo>
                  <a:lnTo>
                    <a:pt x="3965204" y="822962"/>
                  </a:lnTo>
                  <a:lnTo>
                    <a:pt x="3965204" y="329575"/>
                  </a:lnTo>
                  <a:lnTo>
                    <a:pt x="3961630" y="280873"/>
                  </a:lnTo>
                  <a:lnTo>
                    <a:pt x="3951250" y="234389"/>
                  </a:lnTo>
                  <a:lnTo>
                    <a:pt x="3934572" y="190634"/>
                  </a:lnTo>
                  <a:lnTo>
                    <a:pt x="3912107" y="150118"/>
                  </a:lnTo>
                  <a:lnTo>
                    <a:pt x="3884364" y="113349"/>
                  </a:lnTo>
                  <a:lnTo>
                    <a:pt x="3851854" y="80839"/>
                  </a:lnTo>
                  <a:lnTo>
                    <a:pt x="3815085" y="53096"/>
                  </a:lnTo>
                  <a:lnTo>
                    <a:pt x="3774569" y="30631"/>
                  </a:lnTo>
                  <a:lnTo>
                    <a:pt x="3730814" y="13953"/>
                  </a:lnTo>
                  <a:lnTo>
                    <a:pt x="3684330" y="3573"/>
                  </a:lnTo>
                  <a:lnTo>
                    <a:pt x="363562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6556038" y="4280714"/>
              <a:ext cx="2458720" cy="307975"/>
            </a:xfrm>
            <a:custGeom>
              <a:avLst/>
              <a:gdLst/>
              <a:ahLst/>
              <a:cxnLst/>
              <a:rect l="l" t="t" r="r" b="b"/>
              <a:pathLst>
                <a:path w="2458719" h="307975">
                  <a:moveTo>
                    <a:pt x="118207" y="4096"/>
                  </a:moveTo>
                  <a:lnTo>
                    <a:pt x="0" y="4096"/>
                  </a:lnTo>
                  <a:lnTo>
                    <a:pt x="0" y="303710"/>
                  </a:lnTo>
                  <a:lnTo>
                    <a:pt x="63346" y="303710"/>
                  </a:lnTo>
                  <a:lnTo>
                    <a:pt x="63346" y="206569"/>
                  </a:lnTo>
                  <a:lnTo>
                    <a:pt x="41255" y="206569"/>
                  </a:lnTo>
                  <a:lnTo>
                    <a:pt x="41255" y="155805"/>
                  </a:lnTo>
                  <a:lnTo>
                    <a:pt x="63346" y="155805"/>
                  </a:lnTo>
                  <a:lnTo>
                    <a:pt x="63346" y="55885"/>
                  </a:lnTo>
                  <a:lnTo>
                    <a:pt x="214235" y="55885"/>
                  </a:lnTo>
                  <a:lnTo>
                    <a:pt x="187569" y="24184"/>
                  </a:lnTo>
                  <a:lnTo>
                    <a:pt x="149770" y="7351"/>
                  </a:lnTo>
                  <a:lnTo>
                    <a:pt x="134619" y="4910"/>
                  </a:lnTo>
                  <a:lnTo>
                    <a:pt x="118207" y="4096"/>
                  </a:lnTo>
                  <a:close/>
                </a:path>
                <a:path w="2458719" h="307975">
                  <a:moveTo>
                    <a:pt x="63346" y="155805"/>
                  </a:moveTo>
                  <a:lnTo>
                    <a:pt x="41255" y="155805"/>
                  </a:lnTo>
                  <a:lnTo>
                    <a:pt x="41255" y="206569"/>
                  </a:lnTo>
                  <a:lnTo>
                    <a:pt x="63346" y="206569"/>
                  </a:lnTo>
                  <a:lnTo>
                    <a:pt x="63346" y="155805"/>
                  </a:lnTo>
                  <a:close/>
                </a:path>
                <a:path w="2458719" h="307975">
                  <a:moveTo>
                    <a:pt x="214235" y="55885"/>
                  </a:moveTo>
                  <a:lnTo>
                    <a:pt x="106064" y="55885"/>
                  </a:lnTo>
                  <a:lnTo>
                    <a:pt x="114878" y="56278"/>
                  </a:lnTo>
                  <a:lnTo>
                    <a:pt x="122888" y="57457"/>
                  </a:lnTo>
                  <a:lnTo>
                    <a:pt x="154342" y="79584"/>
                  </a:lnTo>
                  <a:lnTo>
                    <a:pt x="160340" y="105625"/>
                  </a:lnTo>
                  <a:lnTo>
                    <a:pt x="159965" y="112803"/>
                  </a:lnTo>
                  <a:lnTo>
                    <a:pt x="136494" y="149514"/>
                  </a:lnTo>
                  <a:lnTo>
                    <a:pt x="106357" y="155805"/>
                  </a:lnTo>
                  <a:lnTo>
                    <a:pt x="63346" y="155805"/>
                  </a:lnTo>
                  <a:lnTo>
                    <a:pt x="63346" y="206569"/>
                  </a:lnTo>
                  <a:lnTo>
                    <a:pt x="116597" y="206569"/>
                  </a:lnTo>
                  <a:lnTo>
                    <a:pt x="133220" y="205774"/>
                  </a:lnTo>
                  <a:lnTo>
                    <a:pt x="175408" y="193842"/>
                  </a:lnTo>
                  <a:lnTo>
                    <a:pt x="205554" y="169072"/>
                  </a:lnTo>
                  <a:lnTo>
                    <a:pt x="222369" y="133714"/>
                  </a:lnTo>
                  <a:lnTo>
                    <a:pt x="225588" y="105625"/>
                  </a:lnTo>
                  <a:lnTo>
                    <a:pt x="224792" y="91142"/>
                  </a:lnTo>
                  <a:lnTo>
                    <a:pt x="222406" y="77536"/>
                  </a:lnTo>
                  <a:lnTo>
                    <a:pt x="218428" y="64809"/>
                  </a:lnTo>
                  <a:lnTo>
                    <a:pt x="214235" y="55885"/>
                  </a:lnTo>
                  <a:close/>
                </a:path>
                <a:path w="2458719" h="307975">
                  <a:moveTo>
                    <a:pt x="384941" y="4096"/>
                  </a:moveTo>
                  <a:lnTo>
                    <a:pt x="266734" y="4096"/>
                  </a:lnTo>
                  <a:lnTo>
                    <a:pt x="266734" y="303710"/>
                  </a:lnTo>
                  <a:lnTo>
                    <a:pt x="330080" y="303710"/>
                  </a:lnTo>
                  <a:lnTo>
                    <a:pt x="330080" y="197499"/>
                  </a:lnTo>
                  <a:lnTo>
                    <a:pt x="304185" y="197499"/>
                  </a:lnTo>
                  <a:lnTo>
                    <a:pt x="304185" y="146588"/>
                  </a:lnTo>
                  <a:lnTo>
                    <a:pt x="330080" y="146588"/>
                  </a:lnTo>
                  <a:lnTo>
                    <a:pt x="330080" y="55885"/>
                  </a:lnTo>
                  <a:lnTo>
                    <a:pt x="482296" y="55885"/>
                  </a:lnTo>
                  <a:lnTo>
                    <a:pt x="454221" y="22867"/>
                  </a:lnTo>
                  <a:lnTo>
                    <a:pt x="416394" y="7131"/>
                  </a:lnTo>
                  <a:lnTo>
                    <a:pt x="401289" y="4855"/>
                  </a:lnTo>
                  <a:lnTo>
                    <a:pt x="384941" y="4096"/>
                  </a:lnTo>
                  <a:close/>
                </a:path>
                <a:path w="2458719" h="307975">
                  <a:moveTo>
                    <a:pt x="428537" y="167362"/>
                  </a:moveTo>
                  <a:lnTo>
                    <a:pt x="360217" y="167362"/>
                  </a:lnTo>
                  <a:lnTo>
                    <a:pt x="433072" y="303710"/>
                  </a:lnTo>
                  <a:lnTo>
                    <a:pt x="503001" y="303710"/>
                  </a:lnTo>
                  <a:lnTo>
                    <a:pt x="444996" y="197499"/>
                  </a:lnTo>
                  <a:lnTo>
                    <a:pt x="383331" y="197499"/>
                  </a:lnTo>
                  <a:lnTo>
                    <a:pt x="399954" y="196786"/>
                  </a:lnTo>
                  <a:lnTo>
                    <a:pt x="415297" y="194646"/>
                  </a:lnTo>
                  <a:lnTo>
                    <a:pt x="429360" y="191080"/>
                  </a:lnTo>
                  <a:lnTo>
                    <a:pt x="439358" y="187175"/>
                  </a:lnTo>
                  <a:lnTo>
                    <a:pt x="428537" y="167362"/>
                  </a:lnTo>
                  <a:close/>
                </a:path>
                <a:path w="2458719" h="307975">
                  <a:moveTo>
                    <a:pt x="330080" y="146588"/>
                  </a:moveTo>
                  <a:lnTo>
                    <a:pt x="304185" y="146588"/>
                  </a:lnTo>
                  <a:lnTo>
                    <a:pt x="304185" y="197499"/>
                  </a:lnTo>
                  <a:lnTo>
                    <a:pt x="330080" y="197499"/>
                  </a:lnTo>
                  <a:lnTo>
                    <a:pt x="330080" y="146588"/>
                  </a:lnTo>
                  <a:close/>
                </a:path>
                <a:path w="2458719" h="307975">
                  <a:moveTo>
                    <a:pt x="482296" y="55885"/>
                  </a:moveTo>
                  <a:lnTo>
                    <a:pt x="372798" y="55885"/>
                  </a:lnTo>
                  <a:lnTo>
                    <a:pt x="381548" y="56223"/>
                  </a:lnTo>
                  <a:lnTo>
                    <a:pt x="389512" y="57238"/>
                  </a:lnTo>
                  <a:lnTo>
                    <a:pt x="423700" y="82218"/>
                  </a:lnTo>
                  <a:lnTo>
                    <a:pt x="427074" y="101968"/>
                  </a:lnTo>
                  <a:lnTo>
                    <a:pt x="426699" y="109054"/>
                  </a:lnTo>
                  <a:lnTo>
                    <a:pt x="403228" y="141614"/>
                  </a:lnTo>
                  <a:lnTo>
                    <a:pt x="373091" y="146588"/>
                  </a:lnTo>
                  <a:lnTo>
                    <a:pt x="330080" y="146588"/>
                  </a:lnTo>
                  <a:lnTo>
                    <a:pt x="330080" y="197499"/>
                  </a:lnTo>
                  <a:lnTo>
                    <a:pt x="376320" y="197499"/>
                  </a:lnTo>
                  <a:lnTo>
                    <a:pt x="360217" y="167362"/>
                  </a:lnTo>
                  <a:lnTo>
                    <a:pt x="468397" y="167362"/>
                  </a:lnTo>
                  <a:lnTo>
                    <a:pt x="489103" y="129727"/>
                  </a:lnTo>
                  <a:lnTo>
                    <a:pt x="492322" y="101968"/>
                  </a:lnTo>
                  <a:lnTo>
                    <a:pt x="491526" y="87603"/>
                  </a:lnTo>
                  <a:lnTo>
                    <a:pt x="489140" y="74208"/>
                  </a:lnTo>
                  <a:lnTo>
                    <a:pt x="485162" y="61782"/>
                  </a:lnTo>
                  <a:lnTo>
                    <a:pt x="482296" y="55885"/>
                  </a:lnTo>
                  <a:close/>
                </a:path>
                <a:path w="2458719" h="307975">
                  <a:moveTo>
                    <a:pt x="439358" y="187175"/>
                  </a:moveTo>
                  <a:lnTo>
                    <a:pt x="429360" y="191080"/>
                  </a:lnTo>
                  <a:lnTo>
                    <a:pt x="415297" y="194646"/>
                  </a:lnTo>
                  <a:lnTo>
                    <a:pt x="399954" y="196786"/>
                  </a:lnTo>
                  <a:lnTo>
                    <a:pt x="383331" y="197499"/>
                  </a:lnTo>
                  <a:lnTo>
                    <a:pt x="444996" y="197499"/>
                  </a:lnTo>
                  <a:lnTo>
                    <a:pt x="439358" y="187175"/>
                  </a:lnTo>
                  <a:close/>
                </a:path>
                <a:path w="2458719" h="307975">
                  <a:moveTo>
                    <a:pt x="468397" y="167362"/>
                  </a:moveTo>
                  <a:lnTo>
                    <a:pt x="428537" y="167362"/>
                  </a:lnTo>
                  <a:lnTo>
                    <a:pt x="439358" y="187175"/>
                  </a:lnTo>
                  <a:lnTo>
                    <a:pt x="442142" y="186088"/>
                  </a:lnTo>
                  <a:lnTo>
                    <a:pt x="453636" y="179761"/>
                  </a:lnTo>
                  <a:lnTo>
                    <a:pt x="463684" y="172190"/>
                  </a:lnTo>
                  <a:lnTo>
                    <a:pt x="468397" y="167362"/>
                  </a:lnTo>
                  <a:close/>
                </a:path>
                <a:path w="2458719" h="307975">
                  <a:moveTo>
                    <a:pt x="672119" y="0"/>
                  </a:moveTo>
                  <a:lnTo>
                    <a:pt x="634229" y="4535"/>
                  </a:lnTo>
                  <a:lnTo>
                    <a:pt x="585393" y="28161"/>
                  </a:lnTo>
                  <a:lnTo>
                    <a:pt x="550255" y="70514"/>
                  </a:lnTo>
                  <a:lnTo>
                    <a:pt x="536430" y="108551"/>
                  </a:lnTo>
                  <a:lnTo>
                    <a:pt x="531822" y="153903"/>
                  </a:lnTo>
                  <a:lnTo>
                    <a:pt x="532984" y="177493"/>
                  </a:lnTo>
                  <a:lnTo>
                    <a:pt x="542190" y="219050"/>
                  </a:lnTo>
                  <a:lnTo>
                    <a:pt x="560304" y="253320"/>
                  </a:lnTo>
                  <a:lnTo>
                    <a:pt x="600434" y="289665"/>
                  </a:lnTo>
                  <a:lnTo>
                    <a:pt x="652662" y="306672"/>
                  </a:lnTo>
                  <a:lnTo>
                    <a:pt x="672119" y="307806"/>
                  </a:lnTo>
                  <a:lnTo>
                    <a:pt x="691499" y="306672"/>
                  </a:lnTo>
                  <a:lnTo>
                    <a:pt x="743512" y="289812"/>
                  </a:lnTo>
                  <a:lnTo>
                    <a:pt x="783780" y="253466"/>
                  </a:lnTo>
                  <a:lnTo>
                    <a:pt x="784832" y="251775"/>
                  </a:lnTo>
                  <a:lnTo>
                    <a:pt x="672119" y="251775"/>
                  </a:lnTo>
                  <a:lnTo>
                    <a:pt x="661001" y="251071"/>
                  </a:lnTo>
                  <a:lnTo>
                    <a:pt x="623952" y="234219"/>
                  </a:lnTo>
                  <a:lnTo>
                    <a:pt x="601312" y="195926"/>
                  </a:lnTo>
                  <a:lnTo>
                    <a:pt x="596046" y="153903"/>
                  </a:lnTo>
                  <a:lnTo>
                    <a:pt x="596631" y="138651"/>
                  </a:lnTo>
                  <a:lnTo>
                    <a:pt x="605408" y="100359"/>
                  </a:lnTo>
                  <a:lnTo>
                    <a:pt x="632034" y="67296"/>
                  </a:lnTo>
                  <a:lnTo>
                    <a:pt x="672119" y="56031"/>
                  </a:lnTo>
                  <a:lnTo>
                    <a:pt x="784827" y="56031"/>
                  </a:lnTo>
                  <a:lnTo>
                    <a:pt x="783780" y="54348"/>
                  </a:lnTo>
                  <a:lnTo>
                    <a:pt x="743512" y="18140"/>
                  </a:lnTo>
                  <a:lnTo>
                    <a:pt x="691449" y="1133"/>
                  </a:lnTo>
                  <a:lnTo>
                    <a:pt x="672119" y="0"/>
                  </a:lnTo>
                  <a:close/>
                </a:path>
                <a:path w="2458719" h="307975">
                  <a:moveTo>
                    <a:pt x="784827" y="56031"/>
                  </a:moveTo>
                  <a:lnTo>
                    <a:pt x="672119" y="56031"/>
                  </a:lnTo>
                  <a:lnTo>
                    <a:pt x="683238" y="56735"/>
                  </a:lnTo>
                  <a:lnTo>
                    <a:pt x="693625" y="58847"/>
                  </a:lnTo>
                  <a:lnTo>
                    <a:pt x="727383" y="81194"/>
                  </a:lnTo>
                  <a:lnTo>
                    <a:pt x="745816" y="124644"/>
                  </a:lnTo>
                  <a:lnTo>
                    <a:pt x="748193" y="153903"/>
                  </a:lnTo>
                  <a:lnTo>
                    <a:pt x="747599" y="169154"/>
                  </a:lnTo>
                  <a:lnTo>
                    <a:pt x="738684" y="207447"/>
                  </a:lnTo>
                  <a:lnTo>
                    <a:pt x="712205" y="240510"/>
                  </a:lnTo>
                  <a:lnTo>
                    <a:pt x="672119" y="251775"/>
                  </a:lnTo>
                  <a:lnTo>
                    <a:pt x="784832" y="251775"/>
                  </a:lnTo>
                  <a:lnTo>
                    <a:pt x="807772" y="199255"/>
                  </a:lnTo>
                  <a:lnTo>
                    <a:pt x="812417" y="153903"/>
                  </a:lnTo>
                  <a:lnTo>
                    <a:pt x="811256" y="130313"/>
                  </a:lnTo>
                  <a:lnTo>
                    <a:pt x="807772" y="108551"/>
                  </a:lnTo>
                  <a:lnTo>
                    <a:pt x="801966" y="88618"/>
                  </a:lnTo>
                  <a:lnTo>
                    <a:pt x="793838" y="70514"/>
                  </a:lnTo>
                  <a:lnTo>
                    <a:pt x="784827" y="56031"/>
                  </a:lnTo>
                  <a:close/>
                </a:path>
                <a:path w="2458719" h="307975">
                  <a:moveTo>
                    <a:pt x="988594" y="56323"/>
                  </a:moveTo>
                  <a:lnTo>
                    <a:pt x="925979" y="56323"/>
                  </a:lnTo>
                  <a:lnTo>
                    <a:pt x="925979" y="303710"/>
                  </a:lnTo>
                  <a:lnTo>
                    <a:pt x="988594" y="303710"/>
                  </a:lnTo>
                  <a:lnTo>
                    <a:pt x="988594" y="56323"/>
                  </a:lnTo>
                  <a:close/>
                </a:path>
                <a:path w="2458719" h="307975">
                  <a:moveTo>
                    <a:pt x="1080322" y="4096"/>
                  </a:moveTo>
                  <a:lnTo>
                    <a:pt x="834252" y="4096"/>
                  </a:lnTo>
                  <a:lnTo>
                    <a:pt x="834252" y="56323"/>
                  </a:lnTo>
                  <a:lnTo>
                    <a:pt x="1080322" y="56323"/>
                  </a:lnTo>
                  <a:lnTo>
                    <a:pt x="1080322" y="4096"/>
                  </a:lnTo>
                  <a:close/>
                </a:path>
                <a:path w="2458719" h="307975">
                  <a:moveTo>
                    <a:pt x="1242198" y="0"/>
                  </a:moveTo>
                  <a:lnTo>
                    <a:pt x="1204307" y="4535"/>
                  </a:lnTo>
                  <a:lnTo>
                    <a:pt x="1155472" y="28161"/>
                  </a:lnTo>
                  <a:lnTo>
                    <a:pt x="1120333" y="70514"/>
                  </a:lnTo>
                  <a:lnTo>
                    <a:pt x="1106508" y="108551"/>
                  </a:lnTo>
                  <a:lnTo>
                    <a:pt x="1101900" y="153903"/>
                  </a:lnTo>
                  <a:lnTo>
                    <a:pt x="1103062" y="177493"/>
                  </a:lnTo>
                  <a:lnTo>
                    <a:pt x="1112269" y="219050"/>
                  </a:lnTo>
                  <a:lnTo>
                    <a:pt x="1130382" y="253320"/>
                  </a:lnTo>
                  <a:lnTo>
                    <a:pt x="1170513" y="289665"/>
                  </a:lnTo>
                  <a:lnTo>
                    <a:pt x="1222741" y="306672"/>
                  </a:lnTo>
                  <a:lnTo>
                    <a:pt x="1242198" y="307806"/>
                  </a:lnTo>
                  <a:lnTo>
                    <a:pt x="1261577" y="306672"/>
                  </a:lnTo>
                  <a:lnTo>
                    <a:pt x="1313590" y="289812"/>
                  </a:lnTo>
                  <a:lnTo>
                    <a:pt x="1353858" y="253466"/>
                  </a:lnTo>
                  <a:lnTo>
                    <a:pt x="1354910" y="251775"/>
                  </a:lnTo>
                  <a:lnTo>
                    <a:pt x="1242198" y="251775"/>
                  </a:lnTo>
                  <a:lnTo>
                    <a:pt x="1231079" y="251071"/>
                  </a:lnTo>
                  <a:lnTo>
                    <a:pt x="1194030" y="234219"/>
                  </a:lnTo>
                  <a:lnTo>
                    <a:pt x="1171391" y="195926"/>
                  </a:lnTo>
                  <a:lnTo>
                    <a:pt x="1166124" y="153903"/>
                  </a:lnTo>
                  <a:lnTo>
                    <a:pt x="1166709" y="138651"/>
                  </a:lnTo>
                  <a:lnTo>
                    <a:pt x="1175487" y="100359"/>
                  </a:lnTo>
                  <a:lnTo>
                    <a:pt x="1202113" y="67296"/>
                  </a:lnTo>
                  <a:lnTo>
                    <a:pt x="1242198" y="56031"/>
                  </a:lnTo>
                  <a:lnTo>
                    <a:pt x="1354905" y="56031"/>
                  </a:lnTo>
                  <a:lnTo>
                    <a:pt x="1353858" y="54348"/>
                  </a:lnTo>
                  <a:lnTo>
                    <a:pt x="1313590" y="18140"/>
                  </a:lnTo>
                  <a:lnTo>
                    <a:pt x="1261527" y="1133"/>
                  </a:lnTo>
                  <a:lnTo>
                    <a:pt x="1242198" y="0"/>
                  </a:lnTo>
                  <a:close/>
                </a:path>
                <a:path w="2458719" h="307975">
                  <a:moveTo>
                    <a:pt x="1354905" y="56031"/>
                  </a:moveTo>
                  <a:lnTo>
                    <a:pt x="1242198" y="56031"/>
                  </a:lnTo>
                  <a:lnTo>
                    <a:pt x="1253316" y="56735"/>
                  </a:lnTo>
                  <a:lnTo>
                    <a:pt x="1263703" y="58847"/>
                  </a:lnTo>
                  <a:lnTo>
                    <a:pt x="1297461" y="81194"/>
                  </a:lnTo>
                  <a:lnTo>
                    <a:pt x="1315895" y="124644"/>
                  </a:lnTo>
                  <a:lnTo>
                    <a:pt x="1318272" y="153903"/>
                  </a:lnTo>
                  <a:lnTo>
                    <a:pt x="1317678" y="169154"/>
                  </a:lnTo>
                  <a:lnTo>
                    <a:pt x="1308763" y="207447"/>
                  </a:lnTo>
                  <a:lnTo>
                    <a:pt x="1282283" y="240510"/>
                  </a:lnTo>
                  <a:lnTo>
                    <a:pt x="1242198" y="251775"/>
                  </a:lnTo>
                  <a:lnTo>
                    <a:pt x="1354910" y="251775"/>
                  </a:lnTo>
                  <a:lnTo>
                    <a:pt x="1377851" y="199255"/>
                  </a:lnTo>
                  <a:lnTo>
                    <a:pt x="1382496" y="153903"/>
                  </a:lnTo>
                  <a:lnTo>
                    <a:pt x="1381335" y="130313"/>
                  </a:lnTo>
                  <a:lnTo>
                    <a:pt x="1377851" y="108551"/>
                  </a:lnTo>
                  <a:lnTo>
                    <a:pt x="1372045" y="88618"/>
                  </a:lnTo>
                  <a:lnTo>
                    <a:pt x="1363916" y="70514"/>
                  </a:lnTo>
                  <a:lnTo>
                    <a:pt x="1354905" y="56031"/>
                  </a:lnTo>
                  <a:close/>
                </a:path>
                <a:path w="2458719" h="307975">
                  <a:moveTo>
                    <a:pt x="1558673" y="56323"/>
                  </a:moveTo>
                  <a:lnTo>
                    <a:pt x="1496058" y="56323"/>
                  </a:lnTo>
                  <a:lnTo>
                    <a:pt x="1496058" y="303710"/>
                  </a:lnTo>
                  <a:lnTo>
                    <a:pt x="1558673" y="303710"/>
                  </a:lnTo>
                  <a:lnTo>
                    <a:pt x="1558673" y="56323"/>
                  </a:lnTo>
                  <a:close/>
                </a:path>
                <a:path w="2458719" h="307975">
                  <a:moveTo>
                    <a:pt x="1650400" y="4096"/>
                  </a:moveTo>
                  <a:lnTo>
                    <a:pt x="1404330" y="4096"/>
                  </a:lnTo>
                  <a:lnTo>
                    <a:pt x="1404330" y="56323"/>
                  </a:lnTo>
                  <a:lnTo>
                    <a:pt x="1650400" y="56323"/>
                  </a:lnTo>
                  <a:lnTo>
                    <a:pt x="1650400" y="4096"/>
                  </a:lnTo>
                  <a:close/>
                </a:path>
                <a:path w="2458719" h="307975">
                  <a:moveTo>
                    <a:pt x="1744322" y="4096"/>
                  </a:moveTo>
                  <a:lnTo>
                    <a:pt x="1673369" y="4096"/>
                  </a:lnTo>
                  <a:lnTo>
                    <a:pt x="1782652" y="197792"/>
                  </a:lnTo>
                  <a:lnTo>
                    <a:pt x="1782652" y="303710"/>
                  </a:lnTo>
                  <a:lnTo>
                    <a:pt x="1845559" y="303710"/>
                  </a:lnTo>
                  <a:lnTo>
                    <a:pt x="1845559" y="197792"/>
                  </a:lnTo>
                  <a:lnTo>
                    <a:pt x="1882042" y="133129"/>
                  </a:lnTo>
                  <a:lnTo>
                    <a:pt x="1812642" y="133129"/>
                  </a:lnTo>
                  <a:lnTo>
                    <a:pt x="1744322" y="4096"/>
                  </a:lnTo>
                  <a:close/>
                </a:path>
                <a:path w="2458719" h="307975">
                  <a:moveTo>
                    <a:pt x="1954842" y="4096"/>
                  </a:moveTo>
                  <a:lnTo>
                    <a:pt x="1883888" y="4096"/>
                  </a:lnTo>
                  <a:lnTo>
                    <a:pt x="1815568" y="133129"/>
                  </a:lnTo>
                  <a:lnTo>
                    <a:pt x="1882042" y="133129"/>
                  </a:lnTo>
                  <a:lnTo>
                    <a:pt x="1954842" y="4096"/>
                  </a:lnTo>
                  <a:close/>
                </a:path>
                <a:path w="2458719" h="307975">
                  <a:moveTo>
                    <a:pt x="2107648" y="4096"/>
                  </a:moveTo>
                  <a:lnTo>
                    <a:pt x="1989441" y="4096"/>
                  </a:lnTo>
                  <a:lnTo>
                    <a:pt x="1989441" y="303710"/>
                  </a:lnTo>
                  <a:lnTo>
                    <a:pt x="2052787" y="303710"/>
                  </a:lnTo>
                  <a:lnTo>
                    <a:pt x="2052787" y="206569"/>
                  </a:lnTo>
                  <a:lnTo>
                    <a:pt x="2030696" y="206569"/>
                  </a:lnTo>
                  <a:lnTo>
                    <a:pt x="2030696" y="155805"/>
                  </a:lnTo>
                  <a:lnTo>
                    <a:pt x="2052787" y="155805"/>
                  </a:lnTo>
                  <a:lnTo>
                    <a:pt x="2052787" y="55885"/>
                  </a:lnTo>
                  <a:lnTo>
                    <a:pt x="2203676" y="55885"/>
                  </a:lnTo>
                  <a:lnTo>
                    <a:pt x="2177010" y="24184"/>
                  </a:lnTo>
                  <a:lnTo>
                    <a:pt x="2139211" y="7351"/>
                  </a:lnTo>
                  <a:lnTo>
                    <a:pt x="2124060" y="4910"/>
                  </a:lnTo>
                  <a:lnTo>
                    <a:pt x="2107648" y="4096"/>
                  </a:lnTo>
                  <a:close/>
                </a:path>
                <a:path w="2458719" h="307975">
                  <a:moveTo>
                    <a:pt x="2052787" y="155805"/>
                  </a:moveTo>
                  <a:lnTo>
                    <a:pt x="2030696" y="155805"/>
                  </a:lnTo>
                  <a:lnTo>
                    <a:pt x="2030696" y="206569"/>
                  </a:lnTo>
                  <a:lnTo>
                    <a:pt x="2052787" y="206569"/>
                  </a:lnTo>
                  <a:lnTo>
                    <a:pt x="2052787" y="155805"/>
                  </a:lnTo>
                  <a:close/>
                </a:path>
                <a:path w="2458719" h="307975">
                  <a:moveTo>
                    <a:pt x="2203676" y="55885"/>
                  </a:moveTo>
                  <a:lnTo>
                    <a:pt x="2095505" y="55885"/>
                  </a:lnTo>
                  <a:lnTo>
                    <a:pt x="2104320" y="56278"/>
                  </a:lnTo>
                  <a:lnTo>
                    <a:pt x="2112329" y="57457"/>
                  </a:lnTo>
                  <a:lnTo>
                    <a:pt x="2143783" y="79584"/>
                  </a:lnTo>
                  <a:lnTo>
                    <a:pt x="2149781" y="105625"/>
                  </a:lnTo>
                  <a:lnTo>
                    <a:pt x="2149406" y="112803"/>
                  </a:lnTo>
                  <a:lnTo>
                    <a:pt x="2125935" y="149514"/>
                  </a:lnTo>
                  <a:lnTo>
                    <a:pt x="2095798" y="155805"/>
                  </a:lnTo>
                  <a:lnTo>
                    <a:pt x="2052787" y="155805"/>
                  </a:lnTo>
                  <a:lnTo>
                    <a:pt x="2052787" y="206569"/>
                  </a:lnTo>
                  <a:lnTo>
                    <a:pt x="2106039" y="206569"/>
                  </a:lnTo>
                  <a:lnTo>
                    <a:pt x="2122661" y="205774"/>
                  </a:lnTo>
                  <a:lnTo>
                    <a:pt x="2164850" y="193842"/>
                  </a:lnTo>
                  <a:lnTo>
                    <a:pt x="2194996" y="169072"/>
                  </a:lnTo>
                  <a:lnTo>
                    <a:pt x="2211811" y="133714"/>
                  </a:lnTo>
                  <a:lnTo>
                    <a:pt x="2215029" y="105625"/>
                  </a:lnTo>
                  <a:lnTo>
                    <a:pt x="2214234" y="91142"/>
                  </a:lnTo>
                  <a:lnTo>
                    <a:pt x="2211847" y="77536"/>
                  </a:lnTo>
                  <a:lnTo>
                    <a:pt x="2207870" y="64809"/>
                  </a:lnTo>
                  <a:lnTo>
                    <a:pt x="2203676" y="55885"/>
                  </a:lnTo>
                  <a:close/>
                </a:path>
                <a:path w="2458719" h="307975">
                  <a:moveTo>
                    <a:pt x="2458063" y="4096"/>
                  </a:moveTo>
                  <a:lnTo>
                    <a:pt x="2256175" y="4096"/>
                  </a:lnTo>
                  <a:lnTo>
                    <a:pt x="2256175" y="303710"/>
                  </a:lnTo>
                  <a:lnTo>
                    <a:pt x="2458648" y="303710"/>
                  </a:lnTo>
                  <a:lnTo>
                    <a:pt x="2458648" y="251482"/>
                  </a:lnTo>
                  <a:lnTo>
                    <a:pt x="2319521" y="251482"/>
                  </a:lnTo>
                  <a:lnTo>
                    <a:pt x="2319521" y="179943"/>
                  </a:lnTo>
                  <a:lnTo>
                    <a:pt x="2447676" y="179943"/>
                  </a:lnTo>
                  <a:lnTo>
                    <a:pt x="2447676" y="127716"/>
                  </a:lnTo>
                  <a:lnTo>
                    <a:pt x="2319521" y="127716"/>
                  </a:lnTo>
                  <a:lnTo>
                    <a:pt x="2319521" y="56323"/>
                  </a:lnTo>
                  <a:lnTo>
                    <a:pt x="2458063" y="56323"/>
                  </a:lnTo>
                  <a:lnTo>
                    <a:pt x="2458063" y="40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/>
          <p:cNvSpPr/>
          <p:nvPr/>
        </p:nvSpPr>
        <p:spPr>
          <a:xfrm>
            <a:off x="12571245" y="8090163"/>
            <a:ext cx="2764790" cy="307975"/>
          </a:xfrm>
          <a:custGeom>
            <a:avLst/>
            <a:gdLst/>
            <a:ahLst/>
            <a:cxnLst/>
            <a:rect l="l" t="t" r="r" b="b"/>
            <a:pathLst>
              <a:path w="2764790" h="307975">
                <a:moveTo>
                  <a:pt x="154342" y="56323"/>
                </a:moveTo>
                <a:lnTo>
                  <a:pt x="91727" y="56323"/>
                </a:lnTo>
                <a:lnTo>
                  <a:pt x="91727" y="303710"/>
                </a:lnTo>
                <a:lnTo>
                  <a:pt x="154342" y="303710"/>
                </a:lnTo>
                <a:lnTo>
                  <a:pt x="154342" y="56323"/>
                </a:lnTo>
                <a:close/>
              </a:path>
              <a:path w="2764790" h="307975">
                <a:moveTo>
                  <a:pt x="246069" y="4096"/>
                </a:moveTo>
                <a:lnTo>
                  <a:pt x="0" y="4096"/>
                </a:lnTo>
                <a:lnTo>
                  <a:pt x="0" y="56323"/>
                </a:lnTo>
                <a:lnTo>
                  <a:pt x="246069" y="56323"/>
                </a:lnTo>
                <a:lnTo>
                  <a:pt x="246069" y="4096"/>
                </a:lnTo>
                <a:close/>
              </a:path>
              <a:path w="2764790" h="307975">
                <a:moveTo>
                  <a:pt x="488482" y="4096"/>
                </a:moveTo>
                <a:lnTo>
                  <a:pt x="286593" y="4096"/>
                </a:lnTo>
                <a:lnTo>
                  <a:pt x="286593" y="303710"/>
                </a:lnTo>
                <a:lnTo>
                  <a:pt x="489067" y="303710"/>
                </a:lnTo>
                <a:lnTo>
                  <a:pt x="489067" y="251482"/>
                </a:lnTo>
                <a:lnTo>
                  <a:pt x="349939" y="251482"/>
                </a:lnTo>
                <a:lnTo>
                  <a:pt x="349939" y="179943"/>
                </a:lnTo>
                <a:lnTo>
                  <a:pt x="478095" y="179943"/>
                </a:lnTo>
                <a:lnTo>
                  <a:pt x="478095" y="127716"/>
                </a:lnTo>
                <a:lnTo>
                  <a:pt x="349939" y="127716"/>
                </a:lnTo>
                <a:lnTo>
                  <a:pt x="349939" y="56323"/>
                </a:lnTo>
                <a:lnTo>
                  <a:pt x="488482" y="56323"/>
                </a:lnTo>
                <a:lnTo>
                  <a:pt x="488482" y="4096"/>
                </a:lnTo>
                <a:close/>
              </a:path>
              <a:path w="2764790" h="307975">
                <a:moveTo>
                  <a:pt x="590486" y="209642"/>
                </a:moveTo>
                <a:lnTo>
                  <a:pt x="529188" y="209642"/>
                </a:lnTo>
                <a:lnTo>
                  <a:pt x="530449" y="225198"/>
                </a:lnTo>
                <a:lnTo>
                  <a:pt x="544842" y="263917"/>
                </a:lnTo>
                <a:lnTo>
                  <a:pt x="574028" y="290607"/>
                </a:lnTo>
                <a:lnTo>
                  <a:pt x="615942" y="305173"/>
                </a:lnTo>
                <a:lnTo>
                  <a:pt x="649882" y="307952"/>
                </a:lnTo>
                <a:lnTo>
                  <a:pt x="667574" y="307257"/>
                </a:lnTo>
                <a:lnTo>
                  <a:pt x="712351" y="296980"/>
                </a:lnTo>
                <a:lnTo>
                  <a:pt x="744499" y="275283"/>
                </a:lnTo>
                <a:lnTo>
                  <a:pt x="758393" y="254847"/>
                </a:lnTo>
                <a:lnTo>
                  <a:pt x="649151" y="254847"/>
                </a:lnTo>
                <a:lnTo>
                  <a:pt x="641169" y="254536"/>
                </a:lnTo>
                <a:lnTo>
                  <a:pt x="603315" y="239477"/>
                </a:lnTo>
                <a:lnTo>
                  <a:pt x="591410" y="216865"/>
                </a:lnTo>
                <a:lnTo>
                  <a:pt x="590486" y="209642"/>
                </a:lnTo>
                <a:close/>
              </a:path>
              <a:path w="2764790" h="307975">
                <a:moveTo>
                  <a:pt x="650614" y="0"/>
                </a:moveTo>
                <a:lnTo>
                  <a:pt x="605409" y="6418"/>
                </a:lnTo>
                <a:lnTo>
                  <a:pt x="569091" y="25053"/>
                </a:lnTo>
                <a:lnTo>
                  <a:pt x="540636" y="65211"/>
                </a:lnTo>
                <a:lnTo>
                  <a:pt x="537117" y="90264"/>
                </a:lnTo>
                <a:lnTo>
                  <a:pt x="537181" y="91825"/>
                </a:lnTo>
                <a:lnTo>
                  <a:pt x="549295" y="132864"/>
                </a:lnTo>
                <a:lnTo>
                  <a:pt x="584817" y="160523"/>
                </a:lnTo>
                <a:lnTo>
                  <a:pt x="659218" y="182559"/>
                </a:lnTo>
                <a:lnTo>
                  <a:pt x="666450" y="184698"/>
                </a:lnTo>
                <a:lnTo>
                  <a:pt x="696258" y="201010"/>
                </a:lnTo>
                <a:lnTo>
                  <a:pt x="700257" y="205594"/>
                </a:lnTo>
                <a:lnTo>
                  <a:pt x="702256" y="211251"/>
                </a:lnTo>
                <a:lnTo>
                  <a:pt x="702256" y="225198"/>
                </a:lnTo>
                <a:lnTo>
                  <a:pt x="670903" y="252214"/>
                </a:lnTo>
                <a:lnTo>
                  <a:pt x="649151" y="254847"/>
                </a:lnTo>
                <a:lnTo>
                  <a:pt x="758393" y="254847"/>
                </a:lnTo>
                <a:lnTo>
                  <a:pt x="762603" y="243802"/>
                </a:lnTo>
                <a:lnTo>
                  <a:pt x="765255" y="231421"/>
                </a:lnTo>
                <a:lnTo>
                  <a:pt x="766188" y="218127"/>
                </a:lnTo>
                <a:lnTo>
                  <a:pt x="765703" y="209029"/>
                </a:lnTo>
                <a:lnTo>
                  <a:pt x="751375" y="171385"/>
                </a:lnTo>
                <a:lnTo>
                  <a:pt x="720269" y="145628"/>
                </a:lnTo>
                <a:lnTo>
                  <a:pt x="649444" y="123620"/>
                </a:lnTo>
                <a:lnTo>
                  <a:pt x="642909" y="122157"/>
                </a:lnTo>
                <a:lnTo>
                  <a:pt x="636765" y="120401"/>
                </a:lnTo>
                <a:lnTo>
                  <a:pt x="602970" y="96506"/>
                </a:lnTo>
                <a:lnTo>
                  <a:pt x="601849" y="91825"/>
                </a:lnTo>
                <a:lnTo>
                  <a:pt x="602044" y="86460"/>
                </a:lnTo>
                <a:lnTo>
                  <a:pt x="602044" y="80023"/>
                </a:lnTo>
                <a:lnTo>
                  <a:pt x="635875" y="54056"/>
                </a:lnTo>
                <a:lnTo>
                  <a:pt x="650175" y="52959"/>
                </a:lnTo>
                <a:lnTo>
                  <a:pt x="753418" y="52959"/>
                </a:lnTo>
                <a:lnTo>
                  <a:pt x="747754" y="43157"/>
                </a:lnTo>
                <a:lnTo>
                  <a:pt x="708840" y="11411"/>
                </a:lnTo>
                <a:lnTo>
                  <a:pt x="666761" y="713"/>
                </a:lnTo>
                <a:lnTo>
                  <a:pt x="650614" y="0"/>
                </a:lnTo>
                <a:close/>
              </a:path>
              <a:path w="2764790" h="307975">
                <a:moveTo>
                  <a:pt x="753418" y="52959"/>
                </a:moveTo>
                <a:lnTo>
                  <a:pt x="650175" y="52959"/>
                </a:lnTo>
                <a:lnTo>
                  <a:pt x="660992" y="53571"/>
                </a:lnTo>
                <a:lnTo>
                  <a:pt x="670670" y="55427"/>
                </a:lnTo>
                <a:lnTo>
                  <a:pt x="699779" y="81907"/>
                </a:lnTo>
                <a:lnTo>
                  <a:pt x="701379" y="90264"/>
                </a:lnTo>
                <a:lnTo>
                  <a:pt x="762091" y="90264"/>
                </a:lnTo>
                <a:lnTo>
                  <a:pt x="761031" y="77280"/>
                </a:lnTo>
                <a:lnTo>
                  <a:pt x="758288" y="65101"/>
                </a:lnTo>
                <a:lnTo>
                  <a:pt x="753873" y="53754"/>
                </a:lnTo>
                <a:lnTo>
                  <a:pt x="753418" y="52959"/>
                </a:lnTo>
                <a:close/>
              </a:path>
              <a:path w="2764790" h="307975">
                <a:moveTo>
                  <a:pt x="951727" y="56323"/>
                </a:moveTo>
                <a:lnTo>
                  <a:pt x="889113" y="56323"/>
                </a:lnTo>
                <a:lnTo>
                  <a:pt x="889113" y="303710"/>
                </a:lnTo>
                <a:lnTo>
                  <a:pt x="951727" y="303710"/>
                </a:lnTo>
                <a:lnTo>
                  <a:pt x="951727" y="56323"/>
                </a:lnTo>
                <a:close/>
              </a:path>
              <a:path w="2764790" h="307975">
                <a:moveTo>
                  <a:pt x="1043455" y="4096"/>
                </a:moveTo>
                <a:lnTo>
                  <a:pt x="797385" y="4096"/>
                </a:lnTo>
                <a:lnTo>
                  <a:pt x="797385" y="56323"/>
                </a:lnTo>
                <a:lnTo>
                  <a:pt x="1043455" y="56323"/>
                </a:lnTo>
                <a:lnTo>
                  <a:pt x="1043455" y="4096"/>
                </a:lnTo>
                <a:close/>
              </a:path>
              <a:path w="2764790" h="307975">
                <a:moveTo>
                  <a:pt x="1147325" y="4096"/>
                </a:moveTo>
                <a:lnTo>
                  <a:pt x="1083979" y="4096"/>
                </a:lnTo>
                <a:lnTo>
                  <a:pt x="1083979" y="303710"/>
                </a:lnTo>
                <a:lnTo>
                  <a:pt x="1147325" y="303710"/>
                </a:lnTo>
                <a:lnTo>
                  <a:pt x="1147325" y="4096"/>
                </a:lnTo>
                <a:close/>
              </a:path>
              <a:path w="2764790" h="307975">
                <a:moveTo>
                  <a:pt x="1255035" y="4096"/>
                </a:moveTo>
                <a:lnTo>
                  <a:pt x="1199443" y="4096"/>
                </a:lnTo>
                <a:lnTo>
                  <a:pt x="1199443" y="303710"/>
                </a:lnTo>
                <a:lnTo>
                  <a:pt x="1262789" y="303710"/>
                </a:lnTo>
                <a:lnTo>
                  <a:pt x="1262789" y="115134"/>
                </a:lnTo>
                <a:lnTo>
                  <a:pt x="1331245" y="115134"/>
                </a:lnTo>
                <a:lnTo>
                  <a:pt x="1255035" y="4096"/>
                </a:lnTo>
                <a:close/>
              </a:path>
              <a:path w="2764790" h="307975">
                <a:moveTo>
                  <a:pt x="1331245" y="115134"/>
                </a:moveTo>
                <a:lnTo>
                  <a:pt x="1264984" y="115134"/>
                </a:lnTo>
                <a:lnTo>
                  <a:pt x="1395333" y="303710"/>
                </a:lnTo>
                <a:lnTo>
                  <a:pt x="1450048" y="303710"/>
                </a:lnTo>
                <a:lnTo>
                  <a:pt x="1450048" y="192525"/>
                </a:lnTo>
                <a:lnTo>
                  <a:pt x="1384361" y="192525"/>
                </a:lnTo>
                <a:lnTo>
                  <a:pt x="1331245" y="115134"/>
                </a:lnTo>
                <a:close/>
              </a:path>
              <a:path w="2764790" h="307975">
                <a:moveTo>
                  <a:pt x="1450048" y="4096"/>
                </a:moveTo>
                <a:lnTo>
                  <a:pt x="1386994" y="4096"/>
                </a:lnTo>
                <a:lnTo>
                  <a:pt x="1386994" y="192525"/>
                </a:lnTo>
                <a:lnTo>
                  <a:pt x="1450048" y="192525"/>
                </a:lnTo>
                <a:lnTo>
                  <a:pt x="1450048" y="4096"/>
                </a:lnTo>
                <a:close/>
              </a:path>
              <a:path w="2764790" h="307975">
                <a:moveTo>
                  <a:pt x="1637270" y="0"/>
                </a:moveTo>
                <a:lnTo>
                  <a:pt x="1595109" y="5842"/>
                </a:lnTo>
                <a:lnTo>
                  <a:pt x="1558234" y="23151"/>
                </a:lnTo>
                <a:lnTo>
                  <a:pt x="1528444" y="51167"/>
                </a:lnTo>
                <a:lnTo>
                  <a:pt x="1507652" y="89240"/>
                </a:lnTo>
                <a:lnTo>
                  <a:pt x="1497777" y="136475"/>
                </a:lnTo>
                <a:lnTo>
                  <a:pt x="1497119" y="154195"/>
                </a:lnTo>
                <a:lnTo>
                  <a:pt x="1498225" y="177091"/>
                </a:lnTo>
                <a:lnTo>
                  <a:pt x="1507076" y="218054"/>
                </a:lnTo>
                <a:lnTo>
                  <a:pt x="1524622" y="252333"/>
                </a:lnTo>
                <a:lnTo>
                  <a:pt x="1564561" y="289227"/>
                </a:lnTo>
                <a:lnTo>
                  <a:pt x="1618160" y="306645"/>
                </a:lnTo>
                <a:lnTo>
                  <a:pt x="1638587" y="307806"/>
                </a:lnTo>
                <a:lnTo>
                  <a:pt x="1656929" y="306855"/>
                </a:lnTo>
                <a:lnTo>
                  <a:pt x="1705590" y="292591"/>
                </a:lnTo>
                <a:lnTo>
                  <a:pt x="1742402" y="262308"/>
                </a:lnTo>
                <a:lnTo>
                  <a:pt x="1749622" y="251775"/>
                </a:lnTo>
                <a:lnTo>
                  <a:pt x="1638879" y="251775"/>
                </a:lnTo>
                <a:lnTo>
                  <a:pt x="1627423" y="251062"/>
                </a:lnTo>
                <a:lnTo>
                  <a:pt x="1589559" y="233936"/>
                </a:lnTo>
                <a:lnTo>
                  <a:pt x="1566691" y="195305"/>
                </a:lnTo>
                <a:lnTo>
                  <a:pt x="1561342" y="153610"/>
                </a:lnTo>
                <a:lnTo>
                  <a:pt x="1561946" y="138560"/>
                </a:lnTo>
                <a:lnTo>
                  <a:pt x="1570998" y="100651"/>
                </a:lnTo>
                <a:lnTo>
                  <a:pt x="1597916" y="67442"/>
                </a:lnTo>
                <a:lnTo>
                  <a:pt x="1638294" y="56031"/>
                </a:lnTo>
                <a:lnTo>
                  <a:pt x="1748781" y="56031"/>
                </a:lnTo>
                <a:lnTo>
                  <a:pt x="1745721" y="51304"/>
                </a:lnTo>
                <a:lnTo>
                  <a:pt x="1714789" y="21889"/>
                </a:lnTo>
                <a:lnTo>
                  <a:pt x="1673478" y="4196"/>
                </a:lnTo>
                <a:lnTo>
                  <a:pt x="1649778" y="466"/>
                </a:lnTo>
                <a:lnTo>
                  <a:pt x="1637270" y="0"/>
                </a:lnTo>
                <a:close/>
              </a:path>
              <a:path w="2764790" h="307975">
                <a:moveTo>
                  <a:pt x="1767765" y="189160"/>
                </a:moveTo>
                <a:lnTo>
                  <a:pt x="1707200" y="189160"/>
                </a:lnTo>
                <a:lnTo>
                  <a:pt x="1720074" y="191062"/>
                </a:lnTo>
                <a:lnTo>
                  <a:pt x="1707094" y="191062"/>
                </a:lnTo>
                <a:lnTo>
                  <a:pt x="1694527" y="228998"/>
                </a:lnTo>
                <a:lnTo>
                  <a:pt x="1658812" y="249873"/>
                </a:lnTo>
                <a:lnTo>
                  <a:pt x="1638879" y="251775"/>
                </a:lnTo>
                <a:lnTo>
                  <a:pt x="1749622" y="251775"/>
                </a:lnTo>
                <a:lnTo>
                  <a:pt x="1767163" y="200169"/>
                </a:lnTo>
                <a:lnTo>
                  <a:pt x="1767661" y="191062"/>
                </a:lnTo>
                <a:lnTo>
                  <a:pt x="1720074" y="191062"/>
                </a:lnTo>
                <a:lnTo>
                  <a:pt x="1707200" y="189160"/>
                </a:lnTo>
                <a:lnTo>
                  <a:pt x="1767765" y="189160"/>
                </a:lnTo>
                <a:close/>
              </a:path>
              <a:path w="2764790" h="307975">
                <a:moveTo>
                  <a:pt x="1768205" y="143369"/>
                </a:moveTo>
                <a:lnTo>
                  <a:pt x="1642829" y="143369"/>
                </a:lnTo>
                <a:lnTo>
                  <a:pt x="1642829" y="191062"/>
                </a:lnTo>
                <a:lnTo>
                  <a:pt x="1707094" y="191062"/>
                </a:lnTo>
                <a:lnTo>
                  <a:pt x="1707200" y="189160"/>
                </a:lnTo>
                <a:lnTo>
                  <a:pt x="1767765" y="189160"/>
                </a:lnTo>
                <a:lnTo>
                  <a:pt x="1768125" y="182577"/>
                </a:lnTo>
                <a:lnTo>
                  <a:pt x="1768205" y="143369"/>
                </a:lnTo>
                <a:close/>
              </a:path>
              <a:path w="2764790" h="307975">
                <a:moveTo>
                  <a:pt x="1748781" y="56031"/>
                </a:moveTo>
                <a:lnTo>
                  <a:pt x="1646487" y="56031"/>
                </a:lnTo>
                <a:lnTo>
                  <a:pt x="1653948" y="57055"/>
                </a:lnTo>
                <a:lnTo>
                  <a:pt x="1667505" y="61151"/>
                </a:lnTo>
                <a:lnTo>
                  <a:pt x="1673551" y="64126"/>
                </a:lnTo>
                <a:lnTo>
                  <a:pt x="1678818" y="68027"/>
                </a:lnTo>
                <a:lnTo>
                  <a:pt x="1684182" y="71831"/>
                </a:lnTo>
                <a:lnTo>
                  <a:pt x="1688717" y="76512"/>
                </a:lnTo>
                <a:lnTo>
                  <a:pt x="1692424" y="82071"/>
                </a:lnTo>
                <a:lnTo>
                  <a:pt x="1696130" y="87533"/>
                </a:lnTo>
                <a:lnTo>
                  <a:pt x="1699007" y="93824"/>
                </a:lnTo>
                <a:lnTo>
                  <a:pt x="1701055" y="100944"/>
                </a:lnTo>
                <a:lnTo>
                  <a:pt x="1765425" y="100944"/>
                </a:lnTo>
                <a:lnTo>
                  <a:pt x="1763404" y="90063"/>
                </a:lnTo>
                <a:lnTo>
                  <a:pt x="1760415" y="79658"/>
                </a:lnTo>
                <a:lnTo>
                  <a:pt x="1756455" y="69728"/>
                </a:lnTo>
                <a:lnTo>
                  <a:pt x="1751527" y="60273"/>
                </a:lnTo>
                <a:lnTo>
                  <a:pt x="1748781" y="56031"/>
                </a:lnTo>
                <a:close/>
              </a:path>
              <a:path w="2764790" h="307975">
                <a:moveTo>
                  <a:pt x="2029343" y="4096"/>
                </a:moveTo>
                <a:lnTo>
                  <a:pt x="1911136" y="4096"/>
                </a:lnTo>
                <a:lnTo>
                  <a:pt x="1911136" y="303710"/>
                </a:lnTo>
                <a:lnTo>
                  <a:pt x="1974482" y="303710"/>
                </a:lnTo>
                <a:lnTo>
                  <a:pt x="1974482" y="206569"/>
                </a:lnTo>
                <a:lnTo>
                  <a:pt x="1952391" y="206569"/>
                </a:lnTo>
                <a:lnTo>
                  <a:pt x="1952391" y="155805"/>
                </a:lnTo>
                <a:lnTo>
                  <a:pt x="1974482" y="155805"/>
                </a:lnTo>
                <a:lnTo>
                  <a:pt x="1974482" y="55885"/>
                </a:lnTo>
                <a:lnTo>
                  <a:pt x="2125371" y="55885"/>
                </a:lnTo>
                <a:lnTo>
                  <a:pt x="2098706" y="24184"/>
                </a:lnTo>
                <a:lnTo>
                  <a:pt x="2060906" y="7351"/>
                </a:lnTo>
                <a:lnTo>
                  <a:pt x="2045756" y="4910"/>
                </a:lnTo>
                <a:lnTo>
                  <a:pt x="2029343" y="4096"/>
                </a:lnTo>
                <a:close/>
              </a:path>
              <a:path w="2764790" h="307975">
                <a:moveTo>
                  <a:pt x="1974482" y="155805"/>
                </a:moveTo>
                <a:lnTo>
                  <a:pt x="1952391" y="155805"/>
                </a:lnTo>
                <a:lnTo>
                  <a:pt x="1952391" y="206569"/>
                </a:lnTo>
                <a:lnTo>
                  <a:pt x="1974482" y="206569"/>
                </a:lnTo>
                <a:lnTo>
                  <a:pt x="1974482" y="155805"/>
                </a:lnTo>
                <a:close/>
              </a:path>
              <a:path w="2764790" h="307975">
                <a:moveTo>
                  <a:pt x="2125371" y="55885"/>
                </a:moveTo>
                <a:lnTo>
                  <a:pt x="2017200" y="55885"/>
                </a:lnTo>
                <a:lnTo>
                  <a:pt x="2026015" y="56278"/>
                </a:lnTo>
                <a:lnTo>
                  <a:pt x="2034024" y="57457"/>
                </a:lnTo>
                <a:lnTo>
                  <a:pt x="2065478" y="79584"/>
                </a:lnTo>
                <a:lnTo>
                  <a:pt x="2071476" y="105625"/>
                </a:lnTo>
                <a:lnTo>
                  <a:pt x="2071101" y="112803"/>
                </a:lnTo>
                <a:lnTo>
                  <a:pt x="2047630" y="149514"/>
                </a:lnTo>
                <a:lnTo>
                  <a:pt x="2017493" y="155805"/>
                </a:lnTo>
                <a:lnTo>
                  <a:pt x="1974482" y="155805"/>
                </a:lnTo>
                <a:lnTo>
                  <a:pt x="1974482" y="206569"/>
                </a:lnTo>
                <a:lnTo>
                  <a:pt x="2027734" y="206569"/>
                </a:lnTo>
                <a:lnTo>
                  <a:pt x="2044357" y="205774"/>
                </a:lnTo>
                <a:lnTo>
                  <a:pt x="2086545" y="193842"/>
                </a:lnTo>
                <a:lnTo>
                  <a:pt x="2116691" y="169072"/>
                </a:lnTo>
                <a:lnTo>
                  <a:pt x="2133506" y="133714"/>
                </a:lnTo>
                <a:lnTo>
                  <a:pt x="2136724" y="105625"/>
                </a:lnTo>
                <a:lnTo>
                  <a:pt x="2135929" y="91142"/>
                </a:lnTo>
                <a:lnTo>
                  <a:pt x="2133542" y="77536"/>
                </a:lnTo>
                <a:lnTo>
                  <a:pt x="2129565" y="64809"/>
                </a:lnTo>
                <a:lnTo>
                  <a:pt x="2125371" y="55885"/>
                </a:lnTo>
                <a:close/>
              </a:path>
              <a:path w="2764790" h="307975">
                <a:moveTo>
                  <a:pt x="2312901" y="0"/>
                </a:moveTo>
                <a:lnTo>
                  <a:pt x="2275010" y="4535"/>
                </a:lnTo>
                <a:lnTo>
                  <a:pt x="2226175" y="28161"/>
                </a:lnTo>
                <a:lnTo>
                  <a:pt x="2191037" y="70514"/>
                </a:lnTo>
                <a:lnTo>
                  <a:pt x="2177212" y="108551"/>
                </a:lnTo>
                <a:lnTo>
                  <a:pt x="2172603" y="153903"/>
                </a:lnTo>
                <a:lnTo>
                  <a:pt x="2173766" y="177493"/>
                </a:lnTo>
                <a:lnTo>
                  <a:pt x="2182972" y="219050"/>
                </a:lnTo>
                <a:lnTo>
                  <a:pt x="2201085" y="253320"/>
                </a:lnTo>
                <a:lnTo>
                  <a:pt x="2241216" y="289665"/>
                </a:lnTo>
                <a:lnTo>
                  <a:pt x="2293444" y="306672"/>
                </a:lnTo>
                <a:lnTo>
                  <a:pt x="2312901" y="307806"/>
                </a:lnTo>
                <a:lnTo>
                  <a:pt x="2332280" y="306672"/>
                </a:lnTo>
                <a:lnTo>
                  <a:pt x="2384294" y="289812"/>
                </a:lnTo>
                <a:lnTo>
                  <a:pt x="2424561" y="253466"/>
                </a:lnTo>
                <a:lnTo>
                  <a:pt x="2425613" y="251775"/>
                </a:lnTo>
                <a:lnTo>
                  <a:pt x="2312901" y="251775"/>
                </a:lnTo>
                <a:lnTo>
                  <a:pt x="2301783" y="251071"/>
                </a:lnTo>
                <a:lnTo>
                  <a:pt x="2264733" y="234219"/>
                </a:lnTo>
                <a:lnTo>
                  <a:pt x="2242094" y="195926"/>
                </a:lnTo>
                <a:lnTo>
                  <a:pt x="2236827" y="153903"/>
                </a:lnTo>
                <a:lnTo>
                  <a:pt x="2237412" y="138651"/>
                </a:lnTo>
                <a:lnTo>
                  <a:pt x="2246190" y="100359"/>
                </a:lnTo>
                <a:lnTo>
                  <a:pt x="2272816" y="67296"/>
                </a:lnTo>
                <a:lnTo>
                  <a:pt x="2312901" y="56031"/>
                </a:lnTo>
                <a:lnTo>
                  <a:pt x="2425608" y="56031"/>
                </a:lnTo>
                <a:lnTo>
                  <a:pt x="2424561" y="54348"/>
                </a:lnTo>
                <a:lnTo>
                  <a:pt x="2384294" y="18140"/>
                </a:lnTo>
                <a:lnTo>
                  <a:pt x="2332230" y="1133"/>
                </a:lnTo>
                <a:lnTo>
                  <a:pt x="2312901" y="0"/>
                </a:lnTo>
                <a:close/>
              </a:path>
              <a:path w="2764790" h="307975">
                <a:moveTo>
                  <a:pt x="2425608" y="56031"/>
                </a:moveTo>
                <a:lnTo>
                  <a:pt x="2312901" y="56031"/>
                </a:lnTo>
                <a:lnTo>
                  <a:pt x="2324020" y="56735"/>
                </a:lnTo>
                <a:lnTo>
                  <a:pt x="2334407" y="58847"/>
                </a:lnTo>
                <a:lnTo>
                  <a:pt x="2368164" y="81194"/>
                </a:lnTo>
                <a:lnTo>
                  <a:pt x="2386598" y="124644"/>
                </a:lnTo>
                <a:lnTo>
                  <a:pt x="2388975" y="153903"/>
                </a:lnTo>
                <a:lnTo>
                  <a:pt x="2388381" y="169154"/>
                </a:lnTo>
                <a:lnTo>
                  <a:pt x="2379466" y="207447"/>
                </a:lnTo>
                <a:lnTo>
                  <a:pt x="2352986" y="240510"/>
                </a:lnTo>
                <a:lnTo>
                  <a:pt x="2312901" y="251775"/>
                </a:lnTo>
                <a:lnTo>
                  <a:pt x="2425613" y="251775"/>
                </a:lnTo>
                <a:lnTo>
                  <a:pt x="2448554" y="199255"/>
                </a:lnTo>
                <a:lnTo>
                  <a:pt x="2453199" y="153903"/>
                </a:lnTo>
                <a:lnTo>
                  <a:pt x="2452038" y="130313"/>
                </a:lnTo>
                <a:lnTo>
                  <a:pt x="2448554" y="108551"/>
                </a:lnTo>
                <a:lnTo>
                  <a:pt x="2442748" y="88618"/>
                </a:lnTo>
                <a:lnTo>
                  <a:pt x="2434619" y="70514"/>
                </a:lnTo>
                <a:lnTo>
                  <a:pt x="2425608" y="56031"/>
                </a:lnTo>
                <a:close/>
              </a:path>
              <a:path w="2764790" h="307975">
                <a:moveTo>
                  <a:pt x="2634423" y="0"/>
                </a:moveTo>
                <a:lnTo>
                  <a:pt x="2579617" y="10204"/>
                </a:lnTo>
                <a:lnTo>
                  <a:pt x="2535015" y="40231"/>
                </a:lnTo>
                <a:lnTo>
                  <a:pt x="2505225" y="88618"/>
                </a:lnTo>
                <a:lnTo>
                  <a:pt x="2496009" y="130313"/>
                </a:lnTo>
                <a:lnTo>
                  <a:pt x="2494857" y="153903"/>
                </a:lnTo>
                <a:lnTo>
                  <a:pt x="2495990" y="177429"/>
                </a:lnTo>
                <a:lnTo>
                  <a:pt x="2505061" y="219050"/>
                </a:lnTo>
                <a:lnTo>
                  <a:pt x="2522964" y="253320"/>
                </a:lnTo>
                <a:lnTo>
                  <a:pt x="2562738" y="289665"/>
                </a:lnTo>
                <a:lnTo>
                  <a:pt x="2614911" y="306672"/>
                </a:lnTo>
                <a:lnTo>
                  <a:pt x="2634423" y="307806"/>
                </a:lnTo>
                <a:lnTo>
                  <a:pt x="2648458" y="307267"/>
                </a:lnTo>
                <a:lnTo>
                  <a:pt x="2686065" y="299175"/>
                </a:lnTo>
                <a:lnTo>
                  <a:pt x="2725565" y="275475"/>
                </a:lnTo>
                <a:lnTo>
                  <a:pt x="2745920" y="251775"/>
                </a:lnTo>
                <a:lnTo>
                  <a:pt x="2635447" y="251775"/>
                </a:lnTo>
                <a:lnTo>
                  <a:pt x="2624447" y="251080"/>
                </a:lnTo>
                <a:lnTo>
                  <a:pt x="2587352" y="234430"/>
                </a:lnTo>
                <a:lnTo>
                  <a:pt x="2564429" y="196201"/>
                </a:lnTo>
                <a:lnTo>
                  <a:pt x="2559080" y="153903"/>
                </a:lnTo>
                <a:lnTo>
                  <a:pt x="2559675" y="138907"/>
                </a:lnTo>
                <a:lnTo>
                  <a:pt x="2568590" y="100944"/>
                </a:lnTo>
                <a:lnTo>
                  <a:pt x="2595362" y="67588"/>
                </a:lnTo>
                <a:lnTo>
                  <a:pt x="2635886" y="56031"/>
                </a:lnTo>
                <a:lnTo>
                  <a:pt x="2746402" y="56031"/>
                </a:lnTo>
                <a:lnTo>
                  <a:pt x="2744620" y="53059"/>
                </a:lnTo>
                <a:lnTo>
                  <a:pt x="2713395" y="22072"/>
                </a:lnTo>
                <a:lnTo>
                  <a:pt x="2671344" y="4114"/>
                </a:lnTo>
                <a:lnTo>
                  <a:pt x="2647205" y="457"/>
                </a:lnTo>
                <a:lnTo>
                  <a:pt x="2634423" y="0"/>
                </a:lnTo>
                <a:close/>
              </a:path>
              <a:path w="2764790" h="307975">
                <a:moveTo>
                  <a:pt x="2700402" y="201303"/>
                </a:moveTo>
                <a:lnTo>
                  <a:pt x="2698939" y="209300"/>
                </a:lnTo>
                <a:lnTo>
                  <a:pt x="2696306" y="216420"/>
                </a:lnTo>
                <a:lnTo>
                  <a:pt x="2692502" y="222662"/>
                </a:lnTo>
                <a:lnTo>
                  <a:pt x="2688796" y="228904"/>
                </a:lnTo>
                <a:lnTo>
                  <a:pt x="2651783" y="250653"/>
                </a:lnTo>
                <a:lnTo>
                  <a:pt x="2643932" y="251775"/>
                </a:lnTo>
                <a:lnTo>
                  <a:pt x="2745920" y="251775"/>
                </a:lnTo>
                <a:lnTo>
                  <a:pt x="2762770" y="211818"/>
                </a:lnTo>
                <a:lnTo>
                  <a:pt x="2764480" y="201595"/>
                </a:lnTo>
                <a:lnTo>
                  <a:pt x="2700402" y="201303"/>
                </a:lnTo>
                <a:close/>
              </a:path>
              <a:path w="2764790" h="307975">
                <a:moveTo>
                  <a:pt x="2746402" y="56031"/>
                </a:moveTo>
                <a:lnTo>
                  <a:pt x="2644469" y="56031"/>
                </a:lnTo>
                <a:lnTo>
                  <a:pt x="2652417" y="57250"/>
                </a:lnTo>
                <a:lnTo>
                  <a:pt x="2667144" y="62126"/>
                </a:lnTo>
                <a:lnTo>
                  <a:pt x="2673679" y="65638"/>
                </a:lnTo>
                <a:lnTo>
                  <a:pt x="2684992" y="74805"/>
                </a:lnTo>
                <a:lnTo>
                  <a:pt x="2689625" y="80365"/>
                </a:lnTo>
                <a:lnTo>
                  <a:pt x="2693234" y="86899"/>
                </a:lnTo>
                <a:lnTo>
                  <a:pt x="2696842" y="93336"/>
                </a:lnTo>
                <a:lnTo>
                  <a:pt x="2699232" y="100700"/>
                </a:lnTo>
                <a:lnTo>
                  <a:pt x="2700402" y="108990"/>
                </a:lnTo>
                <a:lnTo>
                  <a:pt x="2764480" y="108990"/>
                </a:lnTo>
                <a:lnTo>
                  <a:pt x="2762450" y="96335"/>
                </a:lnTo>
                <a:lnTo>
                  <a:pt x="2759433" y="84412"/>
                </a:lnTo>
                <a:lnTo>
                  <a:pt x="2755428" y="73221"/>
                </a:lnTo>
                <a:lnTo>
                  <a:pt x="2750436" y="62760"/>
                </a:lnTo>
                <a:lnTo>
                  <a:pt x="2746402" y="5603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3" name="object 13"/>
          <p:cNvGrpSpPr/>
          <p:nvPr/>
        </p:nvGrpSpPr>
        <p:grpSpPr>
          <a:xfrm>
            <a:off x="1019623" y="6158940"/>
            <a:ext cx="17859375" cy="1029969"/>
            <a:chOff x="1019623" y="6158940"/>
            <a:chExt cx="17859375" cy="1029969"/>
          </a:xfrm>
        </p:grpSpPr>
        <p:sp>
          <p:nvSpPr>
            <p:cNvPr id="14" name="object 14"/>
            <p:cNvSpPr/>
            <p:nvPr/>
          </p:nvSpPr>
          <p:spPr>
            <a:xfrm>
              <a:off x="1019619" y="6158942"/>
              <a:ext cx="17859375" cy="1029969"/>
            </a:xfrm>
            <a:custGeom>
              <a:avLst/>
              <a:gdLst/>
              <a:ahLst/>
              <a:cxnLst/>
              <a:rect l="l" t="t" r="r" b="b"/>
              <a:pathLst>
                <a:path w="17859375" h="1029970">
                  <a:moveTo>
                    <a:pt x="17858867" y="556158"/>
                  </a:moveTo>
                  <a:lnTo>
                    <a:pt x="2955874" y="556158"/>
                  </a:lnTo>
                  <a:lnTo>
                    <a:pt x="2955874" y="247180"/>
                  </a:lnTo>
                  <a:lnTo>
                    <a:pt x="2950857" y="197370"/>
                  </a:lnTo>
                  <a:lnTo>
                    <a:pt x="2936456" y="150964"/>
                  </a:lnTo>
                  <a:lnTo>
                    <a:pt x="2913659" y="108978"/>
                  </a:lnTo>
                  <a:lnTo>
                    <a:pt x="2883484" y="72402"/>
                  </a:lnTo>
                  <a:lnTo>
                    <a:pt x="2846895" y="42214"/>
                  </a:lnTo>
                  <a:lnTo>
                    <a:pt x="2804909" y="19431"/>
                  </a:lnTo>
                  <a:lnTo>
                    <a:pt x="2758516" y="5029"/>
                  </a:lnTo>
                  <a:lnTo>
                    <a:pt x="2708694" y="0"/>
                  </a:lnTo>
                  <a:lnTo>
                    <a:pt x="504659" y="0"/>
                  </a:lnTo>
                  <a:lnTo>
                    <a:pt x="454850" y="5029"/>
                  </a:lnTo>
                  <a:lnTo>
                    <a:pt x="408444" y="19431"/>
                  </a:lnTo>
                  <a:lnTo>
                    <a:pt x="366458" y="42214"/>
                  </a:lnTo>
                  <a:lnTo>
                    <a:pt x="329882" y="72402"/>
                  </a:lnTo>
                  <a:lnTo>
                    <a:pt x="299694" y="108978"/>
                  </a:lnTo>
                  <a:lnTo>
                    <a:pt x="276898" y="150964"/>
                  </a:lnTo>
                  <a:lnTo>
                    <a:pt x="262496" y="197370"/>
                  </a:lnTo>
                  <a:lnTo>
                    <a:pt x="257479" y="247180"/>
                  </a:lnTo>
                  <a:lnTo>
                    <a:pt x="257479" y="556158"/>
                  </a:lnTo>
                  <a:lnTo>
                    <a:pt x="0" y="556158"/>
                  </a:lnTo>
                  <a:lnTo>
                    <a:pt x="0" y="617956"/>
                  </a:lnTo>
                  <a:lnTo>
                    <a:pt x="257479" y="617956"/>
                  </a:lnTo>
                  <a:lnTo>
                    <a:pt x="257479" y="782739"/>
                  </a:lnTo>
                  <a:lnTo>
                    <a:pt x="262496" y="832561"/>
                  </a:lnTo>
                  <a:lnTo>
                    <a:pt x="276898" y="878954"/>
                  </a:lnTo>
                  <a:lnTo>
                    <a:pt x="299694" y="920940"/>
                  </a:lnTo>
                  <a:lnTo>
                    <a:pt x="329882" y="957529"/>
                  </a:lnTo>
                  <a:lnTo>
                    <a:pt x="366458" y="987717"/>
                  </a:lnTo>
                  <a:lnTo>
                    <a:pt x="408444" y="1010500"/>
                  </a:lnTo>
                  <a:lnTo>
                    <a:pt x="454850" y="1024902"/>
                  </a:lnTo>
                  <a:lnTo>
                    <a:pt x="504659" y="1029931"/>
                  </a:lnTo>
                  <a:lnTo>
                    <a:pt x="2708694" y="1029931"/>
                  </a:lnTo>
                  <a:lnTo>
                    <a:pt x="2758516" y="1024902"/>
                  </a:lnTo>
                  <a:lnTo>
                    <a:pt x="2804909" y="1010500"/>
                  </a:lnTo>
                  <a:lnTo>
                    <a:pt x="2846895" y="987717"/>
                  </a:lnTo>
                  <a:lnTo>
                    <a:pt x="2883484" y="957529"/>
                  </a:lnTo>
                  <a:lnTo>
                    <a:pt x="2913659" y="920940"/>
                  </a:lnTo>
                  <a:lnTo>
                    <a:pt x="2936456" y="878954"/>
                  </a:lnTo>
                  <a:lnTo>
                    <a:pt x="2950857" y="832561"/>
                  </a:lnTo>
                  <a:lnTo>
                    <a:pt x="2955874" y="782739"/>
                  </a:lnTo>
                  <a:lnTo>
                    <a:pt x="2955874" y="617956"/>
                  </a:lnTo>
                  <a:lnTo>
                    <a:pt x="17858867" y="617956"/>
                  </a:lnTo>
                  <a:lnTo>
                    <a:pt x="17858867" y="556158"/>
                  </a:lnTo>
                  <a:close/>
                </a:path>
              </a:pathLst>
            </a:custGeom>
            <a:solidFill>
              <a:srgbClr val="0079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1609452" y="6466117"/>
              <a:ext cx="2007235" cy="349250"/>
            </a:xfrm>
            <a:custGeom>
              <a:avLst/>
              <a:gdLst/>
              <a:ahLst/>
              <a:cxnLst/>
              <a:rect l="l" t="t" r="r" b="b"/>
              <a:pathLst>
                <a:path w="2007235" h="349250">
                  <a:moveTo>
                    <a:pt x="136110" y="0"/>
                  </a:moveTo>
                  <a:lnTo>
                    <a:pt x="96733" y="5102"/>
                  </a:lnTo>
                  <a:lnTo>
                    <a:pt x="48850" y="31692"/>
                  </a:lnTo>
                  <a:lnTo>
                    <a:pt x="16293" y="79493"/>
                  </a:lnTo>
                  <a:lnTo>
                    <a:pt x="4073" y="122408"/>
                  </a:lnTo>
                  <a:lnTo>
                    <a:pt x="0" y="173470"/>
                  </a:lnTo>
                  <a:lnTo>
                    <a:pt x="946" y="200122"/>
                  </a:lnTo>
                  <a:lnTo>
                    <a:pt x="9010" y="247440"/>
                  </a:lnTo>
                  <a:lnTo>
                    <a:pt x="25232" y="286610"/>
                  </a:lnTo>
                  <a:lnTo>
                    <a:pt x="48685" y="316647"/>
                  </a:lnTo>
                  <a:lnTo>
                    <a:pt x="96610" y="343772"/>
                  </a:lnTo>
                  <a:lnTo>
                    <a:pt x="136110" y="349080"/>
                  </a:lnTo>
                  <a:lnTo>
                    <a:pt x="156590" y="347784"/>
                  </a:lnTo>
                  <a:lnTo>
                    <a:pt x="209020" y="328342"/>
                  </a:lnTo>
                  <a:lnTo>
                    <a:pt x="244581" y="289995"/>
                  </a:lnTo>
                  <a:lnTo>
                    <a:pt x="136110" y="289995"/>
                  </a:lnTo>
                  <a:lnTo>
                    <a:pt x="126790" y="289192"/>
                  </a:lnTo>
                  <a:lnTo>
                    <a:pt x="89780" y="260863"/>
                  </a:lnTo>
                  <a:lnTo>
                    <a:pt x="76922" y="224449"/>
                  </a:lnTo>
                  <a:lnTo>
                    <a:pt x="72581" y="173470"/>
                  </a:lnTo>
                  <a:lnTo>
                    <a:pt x="73733" y="146540"/>
                  </a:lnTo>
                  <a:lnTo>
                    <a:pt x="82456" y="103419"/>
                  </a:lnTo>
                  <a:lnTo>
                    <a:pt x="110188" y="65627"/>
                  </a:lnTo>
                  <a:lnTo>
                    <a:pt x="136110" y="58426"/>
                  </a:lnTo>
                  <a:lnTo>
                    <a:pt x="244793" y="58426"/>
                  </a:lnTo>
                  <a:lnTo>
                    <a:pt x="235929" y="45424"/>
                  </a:lnTo>
                  <a:lnTo>
                    <a:pt x="192891" y="11479"/>
                  </a:lnTo>
                  <a:lnTo>
                    <a:pt x="156518" y="1275"/>
                  </a:lnTo>
                  <a:lnTo>
                    <a:pt x="136110" y="0"/>
                  </a:lnTo>
                  <a:close/>
                </a:path>
                <a:path w="2007235" h="349250">
                  <a:moveTo>
                    <a:pt x="244793" y="58426"/>
                  </a:moveTo>
                  <a:lnTo>
                    <a:pt x="136110" y="58426"/>
                  </a:lnTo>
                  <a:lnTo>
                    <a:pt x="145419" y="59229"/>
                  </a:lnTo>
                  <a:lnTo>
                    <a:pt x="154090" y="61636"/>
                  </a:lnTo>
                  <a:lnTo>
                    <a:pt x="187295" y="97649"/>
                  </a:lnTo>
                  <a:lnTo>
                    <a:pt x="197499" y="138331"/>
                  </a:lnTo>
                  <a:lnTo>
                    <a:pt x="199474" y="173470"/>
                  </a:lnTo>
                  <a:lnTo>
                    <a:pt x="198466" y="200780"/>
                  </a:lnTo>
                  <a:lnTo>
                    <a:pt x="189908" y="244477"/>
                  </a:lnTo>
                  <a:lnTo>
                    <a:pt x="162155" y="282712"/>
                  </a:lnTo>
                  <a:lnTo>
                    <a:pt x="136110" y="289995"/>
                  </a:lnTo>
                  <a:lnTo>
                    <a:pt x="244581" y="289995"/>
                  </a:lnTo>
                  <a:lnTo>
                    <a:pt x="262962" y="247594"/>
                  </a:lnTo>
                  <a:lnTo>
                    <a:pt x="271194" y="200122"/>
                  </a:lnTo>
                  <a:lnTo>
                    <a:pt x="272220" y="173470"/>
                  </a:lnTo>
                  <a:lnTo>
                    <a:pt x="271263" y="146931"/>
                  </a:lnTo>
                  <a:lnTo>
                    <a:pt x="268219" y="122408"/>
                  </a:lnTo>
                  <a:lnTo>
                    <a:pt x="263083" y="99932"/>
                  </a:lnTo>
                  <a:lnTo>
                    <a:pt x="255926" y="79658"/>
                  </a:lnTo>
                  <a:lnTo>
                    <a:pt x="246812" y="61389"/>
                  </a:lnTo>
                  <a:lnTo>
                    <a:pt x="244793" y="58426"/>
                  </a:lnTo>
                  <a:close/>
                </a:path>
                <a:path w="2007235" h="349250">
                  <a:moveTo>
                    <a:pt x="507038" y="4608"/>
                  </a:moveTo>
                  <a:lnTo>
                    <a:pt x="481034" y="4608"/>
                  </a:lnTo>
                  <a:lnTo>
                    <a:pt x="481034" y="240455"/>
                  </a:lnTo>
                  <a:lnTo>
                    <a:pt x="479717" y="265307"/>
                  </a:lnTo>
                  <a:lnTo>
                    <a:pt x="479717" y="341674"/>
                  </a:lnTo>
                  <a:lnTo>
                    <a:pt x="547855" y="341674"/>
                  </a:lnTo>
                  <a:lnTo>
                    <a:pt x="547855" y="82291"/>
                  </a:lnTo>
                  <a:lnTo>
                    <a:pt x="507038" y="82291"/>
                  </a:lnTo>
                  <a:lnTo>
                    <a:pt x="507038" y="4608"/>
                  </a:lnTo>
                  <a:close/>
                </a:path>
                <a:path w="2007235" h="349250">
                  <a:moveTo>
                    <a:pt x="481034" y="4608"/>
                  </a:moveTo>
                  <a:lnTo>
                    <a:pt x="458651" y="4608"/>
                  </a:lnTo>
                  <a:lnTo>
                    <a:pt x="317932" y="226301"/>
                  </a:lnTo>
                  <a:lnTo>
                    <a:pt x="317932" y="282424"/>
                  </a:lnTo>
                  <a:lnTo>
                    <a:pt x="479717" y="282424"/>
                  </a:lnTo>
                  <a:lnTo>
                    <a:pt x="479717" y="265307"/>
                  </a:lnTo>
                  <a:lnTo>
                    <a:pt x="481034" y="240455"/>
                  </a:lnTo>
                  <a:lnTo>
                    <a:pt x="481034" y="225313"/>
                  </a:lnTo>
                  <a:lnTo>
                    <a:pt x="389691" y="225313"/>
                  </a:lnTo>
                  <a:lnTo>
                    <a:pt x="389691" y="222680"/>
                  </a:lnTo>
                  <a:lnTo>
                    <a:pt x="478401" y="82291"/>
                  </a:lnTo>
                  <a:lnTo>
                    <a:pt x="481034" y="82291"/>
                  </a:lnTo>
                  <a:lnTo>
                    <a:pt x="481034" y="4608"/>
                  </a:lnTo>
                  <a:close/>
                </a:path>
                <a:path w="2007235" h="349250">
                  <a:moveTo>
                    <a:pt x="589659" y="225313"/>
                  </a:moveTo>
                  <a:lnTo>
                    <a:pt x="547855" y="225313"/>
                  </a:lnTo>
                  <a:lnTo>
                    <a:pt x="547855" y="282424"/>
                  </a:lnTo>
                  <a:lnTo>
                    <a:pt x="589659" y="282424"/>
                  </a:lnTo>
                  <a:lnTo>
                    <a:pt x="589659" y="225313"/>
                  </a:lnTo>
                  <a:close/>
                </a:path>
                <a:path w="2007235" h="349250">
                  <a:moveTo>
                    <a:pt x="547855" y="4608"/>
                  </a:moveTo>
                  <a:lnTo>
                    <a:pt x="507038" y="4608"/>
                  </a:lnTo>
                  <a:lnTo>
                    <a:pt x="507038" y="82291"/>
                  </a:lnTo>
                  <a:lnTo>
                    <a:pt x="547855" y="82291"/>
                  </a:lnTo>
                  <a:lnTo>
                    <a:pt x="547855" y="4608"/>
                  </a:lnTo>
                  <a:close/>
                </a:path>
                <a:path w="2007235" h="349250">
                  <a:moveTo>
                    <a:pt x="795305" y="145326"/>
                  </a:moveTo>
                  <a:lnTo>
                    <a:pt x="641585" y="145326"/>
                  </a:lnTo>
                  <a:lnTo>
                    <a:pt x="641585" y="200955"/>
                  </a:lnTo>
                  <a:lnTo>
                    <a:pt x="795305" y="200955"/>
                  </a:lnTo>
                  <a:lnTo>
                    <a:pt x="795305" y="145326"/>
                  </a:lnTo>
                  <a:close/>
                </a:path>
                <a:path w="2007235" h="349250">
                  <a:moveTo>
                    <a:pt x="1070463" y="56451"/>
                  </a:moveTo>
                  <a:lnTo>
                    <a:pt x="960258" y="56451"/>
                  </a:lnTo>
                  <a:lnTo>
                    <a:pt x="967469" y="56822"/>
                  </a:lnTo>
                  <a:lnTo>
                    <a:pt x="974289" y="57933"/>
                  </a:lnTo>
                  <a:lnTo>
                    <a:pt x="1008142" y="84605"/>
                  </a:lnTo>
                  <a:lnTo>
                    <a:pt x="1011937" y="104510"/>
                  </a:lnTo>
                  <a:lnTo>
                    <a:pt x="1011598" y="111062"/>
                  </a:lnTo>
                  <a:lnTo>
                    <a:pt x="995489" y="146674"/>
                  </a:lnTo>
                  <a:lnTo>
                    <a:pt x="964867" y="179230"/>
                  </a:lnTo>
                  <a:lnTo>
                    <a:pt x="844886" y="290324"/>
                  </a:lnTo>
                  <a:lnTo>
                    <a:pt x="844886" y="341674"/>
                  </a:lnTo>
                  <a:lnTo>
                    <a:pt x="1085177" y="341674"/>
                  </a:lnTo>
                  <a:lnTo>
                    <a:pt x="1085177" y="283411"/>
                  </a:lnTo>
                  <a:lnTo>
                    <a:pt x="943635" y="283411"/>
                  </a:lnTo>
                  <a:lnTo>
                    <a:pt x="943635" y="281107"/>
                  </a:lnTo>
                  <a:lnTo>
                    <a:pt x="992846" y="232884"/>
                  </a:lnTo>
                  <a:lnTo>
                    <a:pt x="1009232" y="217650"/>
                  </a:lnTo>
                  <a:lnTo>
                    <a:pt x="1023664" y="203547"/>
                  </a:lnTo>
                  <a:lnTo>
                    <a:pt x="1055480" y="167637"/>
                  </a:lnTo>
                  <a:lnTo>
                    <a:pt x="1076474" y="128096"/>
                  </a:lnTo>
                  <a:lnTo>
                    <a:pt x="1080733" y="99737"/>
                  </a:lnTo>
                  <a:lnTo>
                    <a:pt x="1079797" y="85583"/>
                  </a:lnTo>
                  <a:lnTo>
                    <a:pt x="1076989" y="72251"/>
                  </a:lnTo>
                  <a:lnTo>
                    <a:pt x="1072308" y="59743"/>
                  </a:lnTo>
                  <a:lnTo>
                    <a:pt x="1070463" y="56451"/>
                  </a:lnTo>
                  <a:close/>
                </a:path>
                <a:path w="2007235" h="349250">
                  <a:moveTo>
                    <a:pt x="960752" y="0"/>
                  </a:moveTo>
                  <a:lnTo>
                    <a:pt x="912550" y="7498"/>
                  </a:lnTo>
                  <a:lnTo>
                    <a:pt x="874552" y="29419"/>
                  </a:lnTo>
                  <a:lnTo>
                    <a:pt x="850019" y="63745"/>
                  </a:lnTo>
                  <a:lnTo>
                    <a:pt x="841594" y="108460"/>
                  </a:lnTo>
                  <a:lnTo>
                    <a:pt x="909238" y="108460"/>
                  </a:lnTo>
                  <a:lnTo>
                    <a:pt x="909629" y="100673"/>
                  </a:lnTo>
                  <a:lnTo>
                    <a:pt x="910801" y="93441"/>
                  </a:lnTo>
                  <a:lnTo>
                    <a:pt x="939274" y="59969"/>
                  </a:lnTo>
                  <a:lnTo>
                    <a:pt x="960258" y="56451"/>
                  </a:lnTo>
                  <a:lnTo>
                    <a:pt x="1070463" y="56451"/>
                  </a:lnTo>
                  <a:lnTo>
                    <a:pt x="1065756" y="48058"/>
                  </a:lnTo>
                  <a:lnTo>
                    <a:pt x="1036532" y="19791"/>
                  </a:lnTo>
                  <a:lnTo>
                    <a:pt x="994615" y="3209"/>
                  </a:lnTo>
                  <a:lnTo>
                    <a:pt x="978270" y="802"/>
                  </a:lnTo>
                  <a:lnTo>
                    <a:pt x="960752" y="0"/>
                  </a:lnTo>
                  <a:close/>
                </a:path>
                <a:path w="2007235" h="349250">
                  <a:moveTo>
                    <a:pt x="1268975" y="0"/>
                  </a:moveTo>
                  <a:lnTo>
                    <a:pt x="1229598" y="5102"/>
                  </a:lnTo>
                  <a:lnTo>
                    <a:pt x="1181715" y="31692"/>
                  </a:lnTo>
                  <a:lnTo>
                    <a:pt x="1149158" y="79493"/>
                  </a:lnTo>
                  <a:lnTo>
                    <a:pt x="1136938" y="122408"/>
                  </a:lnTo>
                  <a:lnTo>
                    <a:pt x="1132865" y="173470"/>
                  </a:lnTo>
                  <a:lnTo>
                    <a:pt x="1133811" y="200122"/>
                  </a:lnTo>
                  <a:lnTo>
                    <a:pt x="1141876" y="247440"/>
                  </a:lnTo>
                  <a:lnTo>
                    <a:pt x="1158097" y="286610"/>
                  </a:lnTo>
                  <a:lnTo>
                    <a:pt x="1181550" y="316647"/>
                  </a:lnTo>
                  <a:lnTo>
                    <a:pt x="1229475" y="343772"/>
                  </a:lnTo>
                  <a:lnTo>
                    <a:pt x="1268975" y="349080"/>
                  </a:lnTo>
                  <a:lnTo>
                    <a:pt x="1289455" y="347784"/>
                  </a:lnTo>
                  <a:lnTo>
                    <a:pt x="1341885" y="328342"/>
                  </a:lnTo>
                  <a:lnTo>
                    <a:pt x="1377446" y="289995"/>
                  </a:lnTo>
                  <a:lnTo>
                    <a:pt x="1268975" y="289995"/>
                  </a:lnTo>
                  <a:lnTo>
                    <a:pt x="1259655" y="289192"/>
                  </a:lnTo>
                  <a:lnTo>
                    <a:pt x="1222645" y="260863"/>
                  </a:lnTo>
                  <a:lnTo>
                    <a:pt x="1209787" y="224449"/>
                  </a:lnTo>
                  <a:lnTo>
                    <a:pt x="1205446" y="173470"/>
                  </a:lnTo>
                  <a:lnTo>
                    <a:pt x="1206598" y="146540"/>
                  </a:lnTo>
                  <a:lnTo>
                    <a:pt x="1215321" y="103419"/>
                  </a:lnTo>
                  <a:lnTo>
                    <a:pt x="1243053" y="65627"/>
                  </a:lnTo>
                  <a:lnTo>
                    <a:pt x="1268975" y="58426"/>
                  </a:lnTo>
                  <a:lnTo>
                    <a:pt x="1377658" y="58426"/>
                  </a:lnTo>
                  <a:lnTo>
                    <a:pt x="1368794" y="45424"/>
                  </a:lnTo>
                  <a:lnTo>
                    <a:pt x="1325756" y="11479"/>
                  </a:lnTo>
                  <a:lnTo>
                    <a:pt x="1289383" y="1275"/>
                  </a:lnTo>
                  <a:lnTo>
                    <a:pt x="1268975" y="0"/>
                  </a:lnTo>
                  <a:close/>
                </a:path>
                <a:path w="2007235" h="349250">
                  <a:moveTo>
                    <a:pt x="1377658" y="58426"/>
                  </a:moveTo>
                  <a:lnTo>
                    <a:pt x="1268975" y="58426"/>
                  </a:lnTo>
                  <a:lnTo>
                    <a:pt x="1278284" y="59229"/>
                  </a:lnTo>
                  <a:lnTo>
                    <a:pt x="1286955" y="61636"/>
                  </a:lnTo>
                  <a:lnTo>
                    <a:pt x="1320160" y="97649"/>
                  </a:lnTo>
                  <a:lnTo>
                    <a:pt x="1330364" y="138331"/>
                  </a:lnTo>
                  <a:lnTo>
                    <a:pt x="1332339" y="173470"/>
                  </a:lnTo>
                  <a:lnTo>
                    <a:pt x="1331331" y="200780"/>
                  </a:lnTo>
                  <a:lnTo>
                    <a:pt x="1322773" y="244477"/>
                  </a:lnTo>
                  <a:lnTo>
                    <a:pt x="1295020" y="282712"/>
                  </a:lnTo>
                  <a:lnTo>
                    <a:pt x="1268975" y="289995"/>
                  </a:lnTo>
                  <a:lnTo>
                    <a:pt x="1377446" y="289995"/>
                  </a:lnTo>
                  <a:lnTo>
                    <a:pt x="1395827" y="247594"/>
                  </a:lnTo>
                  <a:lnTo>
                    <a:pt x="1404059" y="200122"/>
                  </a:lnTo>
                  <a:lnTo>
                    <a:pt x="1405085" y="173470"/>
                  </a:lnTo>
                  <a:lnTo>
                    <a:pt x="1404128" y="146931"/>
                  </a:lnTo>
                  <a:lnTo>
                    <a:pt x="1401084" y="122408"/>
                  </a:lnTo>
                  <a:lnTo>
                    <a:pt x="1395949" y="99932"/>
                  </a:lnTo>
                  <a:lnTo>
                    <a:pt x="1388791" y="79658"/>
                  </a:lnTo>
                  <a:lnTo>
                    <a:pt x="1379677" y="61389"/>
                  </a:lnTo>
                  <a:lnTo>
                    <a:pt x="1377658" y="58426"/>
                  </a:lnTo>
                  <a:close/>
                </a:path>
                <a:path w="2007235" h="349250">
                  <a:moveTo>
                    <a:pt x="1681477" y="56451"/>
                  </a:moveTo>
                  <a:lnTo>
                    <a:pt x="1571272" y="56451"/>
                  </a:lnTo>
                  <a:lnTo>
                    <a:pt x="1578483" y="56822"/>
                  </a:lnTo>
                  <a:lnTo>
                    <a:pt x="1585303" y="57933"/>
                  </a:lnTo>
                  <a:lnTo>
                    <a:pt x="1619156" y="84605"/>
                  </a:lnTo>
                  <a:lnTo>
                    <a:pt x="1622951" y="104510"/>
                  </a:lnTo>
                  <a:lnTo>
                    <a:pt x="1622612" y="111062"/>
                  </a:lnTo>
                  <a:lnTo>
                    <a:pt x="1606503" y="146674"/>
                  </a:lnTo>
                  <a:lnTo>
                    <a:pt x="1575881" y="179230"/>
                  </a:lnTo>
                  <a:lnTo>
                    <a:pt x="1455900" y="290324"/>
                  </a:lnTo>
                  <a:lnTo>
                    <a:pt x="1455900" y="341674"/>
                  </a:lnTo>
                  <a:lnTo>
                    <a:pt x="1696191" y="341674"/>
                  </a:lnTo>
                  <a:lnTo>
                    <a:pt x="1696191" y="283411"/>
                  </a:lnTo>
                  <a:lnTo>
                    <a:pt x="1554649" y="283411"/>
                  </a:lnTo>
                  <a:lnTo>
                    <a:pt x="1554649" y="281107"/>
                  </a:lnTo>
                  <a:lnTo>
                    <a:pt x="1603860" y="232884"/>
                  </a:lnTo>
                  <a:lnTo>
                    <a:pt x="1620246" y="217650"/>
                  </a:lnTo>
                  <a:lnTo>
                    <a:pt x="1634678" y="203547"/>
                  </a:lnTo>
                  <a:lnTo>
                    <a:pt x="1666494" y="167637"/>
                  </a:lnTo>
                  <a:lnTo>
                    <a:pt x="1687488" y="128096"/>
                  </a:lnTo>
                  <a:lnTo>
                    <a:pt x="1691747" y="99737"/>
                  </a:lnTo>
                  <a:lnTo>
                    <a:pt x="1690811" y="85583"/>
                  </a:lnTo>
                  <a:lnTo>
                    <a:pt x="1688003" y="72251"/>
                  </a:lnTo>
                  <a:lnTo>
                    <a:pt x="1683322" y="59743"/>
                  </a:lnTo>
                  <a:lnTo>
                    <a:pt x="1681477" y="56451"/>
                  </a:lnTo>
                  <a:close/>
                </a:path>
                <a:path w="2007235" h="349250">
                  <a:moveTo>
                    <a:pt x="1571766" y="0"/>
                  </a:moveTo>
                  <a:lnTo>
                    <a:pt x="1523564" y="7498"/>
                  </a:lnTo>
                  <a:lnTo>
                    <a:pt x="1485566" y="29419"/>
                  </a:lnTo>
                  <a:lnTo>
                    <a:pt x="1461033" y="63745"/>
                  </a:lnTo>
                  <a:lnTo>
                    <a:pt x="1452608" y="108460"/>
                  </a:lnTo>
                  <a:lnTo>
                    <a:pt x="1520252" y="108460"/>
                  </a:lnTo>
                  <a:lnTo>
                    <a:pt x="1520642" y="100673"/>
                  </a:lnTo>
                  <a:lnTo>
                    <a:pt x="1521815" y="93441"/>
                  </a:lnTo>
                  <a:lnTo>
                    <a:pt x="1550288" y="59969"/>
                  </a:lnTo>
                  <a:lnTo>
                    <a:pt x="1571272" y="56451"/>
                  </a:lnTo>
                  <a:lnTo>
                    <a:pt x="1681477" y="56451"/>
                  </a:lnTo>
                  <a:lnTo>
                    <a:pt x="1676770" y="48058"/>
                  </a:lnTo>
                  <a:lnTo>
                    <a:pt x="1647546" y="19791"/>
                  </a:lnTo>
                  <a:lnTo>
                    <a:pt x="1605629" y="3209"/>
                  </a:lnTo>
                  <a:lnTo>
                    <a:pt x="1589284" y="802"/>
                  </a:lnTo>
                  <a:lnTo>
                    <a:pt x="1571766" y="0"/>
                  </a:lnTo>
                  <a:close/>
                </a:path>
                <a:path w="2007235" h="349250">
                  <a:moveTo>
                    <a:pt x="1924591" y="4608"/>
                  </a:moveTo>
                  <a:lnTo>
                    <a:pt x="1898587" y="4608"/>
                  </a:lnTo>
                  <a:lnTo>
                    <a:pt x="1898587" y="240455"/>
                  </a:lnTo>
                  <a:lnTo>
                    <a:pt x="1897270" y="265307"/>
                  </a:lnTo>
                  <a:lnTo>
                    <a:pt x="1897270" y="341674"/>
                  </a:lnTo>
                  <a:lnTo>
                    <a:pt x="1965407" y="341674"/>
                  </a:lnTo>
                  <a:lnTo>
                    <a:pt x="1965407" y="82291"/>
                  </a:lnTo>
                  <a:lnTo>
                    <a:pt x="1924591" y="82291"/>
                  </a:lnTo>
                  <a:lnTo>
                    <a:pt x="1924591" y="4608"/>
                  </a:lnTo>
                  <a:close/>
                </a:path>
                <a:path w="2007235" h="349250">
                  <a:moveTo>
                    <a:pt x="1898587" y="4608"/>
                  </a:moveTo>
                  <a:lnTo>
                    <a:pt x="1876203" y="4608"/>
                  </a:lnTo>
                  <a:lnTo>
                    <a:pt x="1735485" y="226301"/>
                  </a:lnTo>
                  <a:lnTo>
                    <a:pt x="1735485" y="282424"/>
                  </a:lnTo>
                  <a:lnTo>
                    <a:pt x="1897270" y="282424"/>
                  </a:lnTo>
                  <a:lnTo>
                    <a:pt x="1897270" y="265307"/>
                  </a:lnTo>
                  <a:lnTo>
                    <a:pt x="1898587" y="240455"/>
                  </a:lnTo>
                  <a:lnTo>
                    <a:pt x="1898587" y="225313"/>
                  </a:lnTo>
                  <a:lnTo>
                    <a:pt x="1807243" y="225313"/>
                  </a:lnTo>
                  <a:lnTo>
                    <a:pt x="1807243" y="222680"/>
                  </a:lnTo>
                  <a:lnTo>
                    <a:pt x="1895953" y="82291"/>
                  </a:lnTo>
                  <a:lnTo>
                    <a:pt x="1898587" y="82291"/>
                  </a:lnTo>
                  <a:lnTo>
                    <a:pt x="1898587" y="4608"/>
                  </a:lnTo>
                  <a:close/>
                </a:path>
                <a:path w="2007235" h="349250">
                  <a:moveTo>
                    <a:pt x="2007211" y="225313"/>
                  </a:moveTo>
                  <a:lnTo>
                    <a:pt x="1965407" y="225313"/>
                  </a:lnTo>
                  <a:lnTo>
                    <a:pt x="1965407" y="282424"/>
                  </a:lnTo>
                  <a:lnTo>
                    <a:pt x="2007211" y="282424"/>
                  </a:lnTo>
                  <a:lnTo>
                    <a:pt x="2007211" y="225313"/>
                  </a:lnTo>
                  <a:close/>
                </a:path>
                <a:path w="2007235" h="349250">
                  <a:moveTo>
                    <a:pt x="1965407" y="4608"/>
                  </a:moveTo>
                  <a:lnTo>
                    <a:pt x="1924591" y="4608"/>
                  </a:lnTo>
                  <a:lnTo>
                    <a:pt x="1924591" y="82291"/>
                  </a:lnTo>
                  <a:lnTo>
                    <a:pt x="1965407" y="82291"/>
                  </a:lnTo>
                  <a:lnTo>
                    <a:pt x="1965407" y="460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5046623" y="6158940"/>
              <a:ext cx="2554605" cy="1029969"/>
            </a:xfrm>
            <a:custGeom>
              <a:avLst/>
              <a:gdLst/>
              <a:ahLst/>
              <a:cxnLst/>
              <a:rect l="l" t="t" r="r" b="b"/>
              <a:pathLst>
                <a:path w="2554604" h="1029970">
                  <a:moveTo>
                    <a:pt x="2307027" y="0"/>
                  </a:moveTo>
                  <a:lnTo>
                    <a:pt x="247181" y="0"/>
                  </a:lnTo>
                  <a:lnTo>
                    <a:pt x="197365" y="5021"/>
                  </a:lnTo>
                  <a:lnTo>
                    <a:pt x="150967" y="19424"/>
                  </a:lnTo>
                  <a:lnTo>
                    <a:pt x="108979" y="42214"/>
                  </a:lnTo>
                  <a:lnTo>
                    <a:pt x="72397" y="72397"/>
                  </a:lnTo>
                  <a:lnTo>
                    <a:pt x="42214" y="108980"/>
                  </a:lnTo>
                  <a:lnTo>
                    <a:pt x="19424" y="150967"/>
                  </a:lnTo>
                  <a:lnTo>
                    <a:pt x="5021" y="197365"/>
                  </a:lnTo>
                  <a:lnTo>
                    <a:pt x="0" y="247181"/>
                  </a:lnTo>
                  <a:lnTo>
                    <a:pt x="0" y="782741"/>
                  </a:lnTo>
                  <a:lnTo>
                    <a:pt x="5021" y="832557"/>
                  </a:lnTo>
                  <a:lnTo>
                    <a:pt x="19424" y="878955"/>
                  </a:lnTo>
                  <a:lnTo>
                    <a:pt x="42214" y="920943"/>
                  </a:lnTo>
                  <a:lnTo>
                    <a:pt x="72397" y="957525"/>
                  </a:lnTo>
                  <a:lnTo>
                    <a:pt x="108980" y="987708"/>
                  </a:lnTo>
                  <a:lnTo>
                    <a:pt x="150967" y="1010498"/>
                  </a:lnTo>
                  <a:lnTo>
                    <a:pt x="197365" y="1024901"/>
                  </a:lnTo>
                  <a:lnTo>
                    <a:pt x="247181" y="1029923"/>
                  </a:lnTo>
                  <a:lnTo>
                    <a:pt x="2307027" y="1029923"/>
                  </a:lnTo>
                  <a:lnTo>
                    <a:pt x="2356843" y="1024901"/>
                  </a:lnTo>
                  <a:lnTo>
                    <a:pt x="2403242" y="1010498"/>
                  </a:lnTo>
                  <a:lnTo>
                    <a:pt x="2445229" y="987708"/>
                  </a:lnTo>
                  <a:lnTo>
                    <a:pt x="2481811" y="957525"/>
                  </a:lnTo>
                  <a:lnTo>
                    <a:pt x="2511994" y="920943"/>
                  </a:lnTo>
                  <a:lnTo>
                    <a:pt x="2534784" y="878955"/>
                  </a:lnTo>
                  <a:lnTo>
                    <a:pt x="2549187" y="832557"/>
                  </a:lnTo>
                  <a:lnTo>
                    <a:pt x="2554209" y="782741"/>
                  </a:lnTo>
                  <a:lnTo>
                    <a:pt x="2554209" y="247181"/>
                  </a:lnTo>
                  <a:lnTo>
                    <a:pt x="2549187" y="197365"/>
                  </a:lnTo>
                  <a:lnTo>
                    <a:pt x="2534784" y="150967"/>
                  </a:lnTo>
                  <a:lnTo>
                    <a:pt x="2511994" y="108979"/>
                  </a:lnTo>
                  <a:lnTo>
                    <a:pt x="2481811" y="72397"/>
                  </a:lnTo>
                  <a:lnTo>
                    <a:pt x="2445229" y="42214"/>
                  </a:lnTo>
                  <a:lnTo>
                    <a:pt x="2403241" y="19424"/>
                  </a:lnTo>
                  <a:lnTo>
                    <a:pt x="2356843" y="5021"/>
                  </a:lnTo>
                  <a:lnTo>
                    <a:pt x="2307027" y="0"/>
                  </a:lnTo>
                  <a:close/>
                </a:path>
              </a:pathLst>
            </a:custGeom>
            <a:solidFill>
              <a:srgbClr val="0079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5378970" y="6466117"/>
              <a:ext cx="1991995" cy="349250"/>
            </a:xfrm>
            <a:custGeom>
              <a:avLst/>
              <a:gdLst/>
              <a:ahLst/>
              <a:cxnLst/>
              <a:rect l="l" t="t" r="r" b="b"/>
              <a:pathLst>
                <a:path w="1991995" h="349250">
                  <a:moveTo>
                    <a:pt x="136110" y="0"/>
                  </a:moveTo>
                  <a:lnTo>
                    <a:pt x="96733" y="5102"/>
                  </a:lnTo>
                  <a:lnTo>
                    <a:pt x="48850" y="31692"/>
                  </a:lnTo>
                  <a:lnTo>
                    <a:pt x="16293" y="79493"/>
                  </a:lnTo>
                  <a:lnTo>
                    <a:pt x="4073" y="122408"/>
                  </a:lnTo>
                  <a:lnTo>
                    <a:pt x="0" y="173470"/>
                  </a:lnTo>
                  <a:lnTo>
                    <a:pt x="946" y="200122"/>
                  </a:lnTo>
                  <a:lnTo>
                    <a:pt x="9010" y="247440"/>
                  </a:lnTo>
                  <a:lnTo>
                    <a:pt x="25232" y="286610"/>
                  </a:lnTo>
                  <a:lnTo>
                    <a:pt x="48685" y="316647"/>
                  </a:lnTo>
                  <a:lnTo>
                    <a:pt x="96610" y="343772"/>
                  </a:lnTo>
                  <a:lnTo>
                    <a:pt x="136110" y="349080"/>
                  </a:lnTo>
                  <a:lnTo>
                    <a:pt x="156590" y="347784"/>
                  </a:lnTo>
                  <a:lnTo>
                    <a:pt x="209020" y="328342"/>
                  </a:lnTo>
                  <a:lnTo>
                    <a:pt x="244581" y="289995"/>
                  </a:lnTo>
                  <a:lnTo>
                    <a:pt x="136110" y="289995"/>
                  </a:lnTo>
                  <a:lnTo>
                    <a:pt x="126790" y="289192"/>
                  </a:lnTo>
                  <a:lnTo>
                    <a:pt x="89780" y="260863"/>
                  </a:lnTo>
                  <a:lnTo>
                    <a:pt x="76922" y="224449"/>
                  </a:lnTo>
                  <a:lnTo>
                    <a:pt x="72581" y="173470"/>
                  </a:lnTo>
                  <a:lnTo>
                    <a:pt x="73733" y="146540"/>
                  </a:lnTo>
                  <a:lnTo>
                    <a:pt x="82456" y="103419"/>
                  </a:lnTo>
                  <a:lnTo>
                    <a:pt x="110188" y="65627"/>
                  </a:lnTo>
                  <a:lnTo>
                    <a:pt x="136110" y="58426"/>
                  </a:lnTo>
                  <a:lnTo>
                    <a:pt x="244793" y="58426"/>
                  </a:lnTo>
                  <a:lnTo>
                    <a:pt x="235929" y="45424"/>
                  </a:lnTo>
                  <a:lnTo>
                    <a:pt x="192891" y="11479"/>
                  </a:lnTo>
                  <a:lnTo>
                    <a:pt x="156518" y="1275"/>
                  </a:lnTo>
                  <a:lnTo>
                    <a:pt x="136110" y="0"/>
                  </a:lnTo>
                  <a:close/>
                </a:path>
                <a:path w="1991995" h="349250">
                  <a:moveTo>
                    <a:pt x="244793" y="58426"/>
                  </a:moveTo>
                  <a:lnTo>
                    <a:pt x="136110" y="58426"/>
                  </a:lnTo>
                  <a:lnTo>
                    <a:pt x="145419" y="59229"/>
                  </a:lnTo>
                  <a:lnTo>
                    <a:pt x="154090" y="61636"/>
                  </a:lnTo>
                  <a:lnTo>
                    <a:pt x="187295" y="97649"/>
                  </a:lnTo>
                  <a:lnTo>
                    <a:pt x="197499" y="138331"/>
                  </a:lnTo>
                  <a:lnTo>
                    <a:pt x="199474" y="173470"/>
                  </a:lnTo>
                  <a:lnTo>
                    <a:pt x="198466" y="200780"/>
                  </a:lnTo>
                  <a:lnTo>
                    <a:pt x="189908" y="244477"/>
                  </a:lnTo>
                  <a:lnTo>
                    <a:pt x="162155" y="282712"/>
                  </a:lnTo>
                  <a:lnTo>
                    <a:pt x="136110" y="289995"/>
                  </a:lnTo>
                  <a:lnTo>
                    <a:pt x="244581" y="289995"/>
                  </a:lnTo>
                  <a:lnTo>
                    <a:pt x="262962" y="247594"/>
                  </a:lnTo>
                  <a:lnTo>
                    <a:pt x="271194" y="200122"/>
                  </a:lnTo>
                  <a:lnTo>
                    <a:pt x="272220" y="173470"/>
                  </a:lnTo>
                  <a:lnTo>
                    <a:pt x="271263" y="146931"/>
                  </a:lnTo>
                  <a:lnTo>
                    <a:pt x="268219" y="122408"/>
                  </a:lnTo>
                  <a:lnTo>
                    <a:pt x="263083" y="99932"/>
                  </a:lnTo>
                  <a:lnTo>
                    <a:pt x="255926" y="79658"/>
                  </a:lnTo>
                  <a:lnTo>
                    <a:pt x="246812" y="61389"/>
                  </a:lnTo>
                  <a:lnTo>
                    <a:pt x="244793" y="58426"/>
                  </a:lnTo>
                  <a:close/>
                </a:path>
                <a:path w="1991995" h="349250">
                  <a:moveTo>
                    <a:pt x="393311" y="246380"/>
                  </a:moveTo>
                  <a:lnTo>
                    <a:pt x="324187" y="246380"/>
                  </a:lnTo>
                  <a:lnTo>
                    <a:pt x="325472" y="260534"/>
                  </a:lnTo>
                  <a:lnTo>
                    <a:pt x="340810" y="298059"/>
                  </a:lnTo>
                  <a:lnTo>
                    <a:pt x="371052" y="326419"/>
                  </a:lnTo>
                  <a:lnTo>
                    <a:pt x="413144" y="343073"/>
                  </a:lnTo>
                  <a:lnTo>
                    <a:pt x="446143" y="346282"/>
                  </a:lnTo>
                  <a:lnTo>
                    <a:pt x="464329" y="345346"/>
                  </a:lnTo>
                  <a:lnTo>
                    <a:pt x="511976" y="331305"/>
                  </a:lnTo>
                  <a:lnTo>
                    <a:pt x="547556" y="302297"/>
                  </a:lnTo>
                  <a:lnTo>
                    <a:pt x="555904" y="290324"/>
                  </a:lnTo>
                  <a:lnTo>
                    <a:pt x="446143" y="290324"/>
                  </a:lnTo>
                  <a:lnTo>
                    <a:pt x="435969" y="289563"/>
                  </a:lnTo>
                  <a:lnTo>
                    <a:pt x="398002" y="264114"/>
                  </a:lnTo>
                  <a:lnTo>
                    <a:pt x="394772" y="255710"/>
                  </a:lnTo>
                  <a:lnTo>
                    <a:pt x="393311" y="246380"/>
                  </a:lnTo>
                  <a:close/>
                </a:path>
                <a:path w="1991995" h="349250">
                  <a:moveTo>
                    <a:pt x="557759" y="171001"/>
                  </a:moveTo>
                  <a:lnTo>
                    <a:pt x="445155" y="171001"/>
                  </a:lnTo>
                  <a:lnTo>
                    <a:pt x="453395" y="171546"/>
                  </a:lnTo>
                  <a:lnTo>
                    <a:pt x="461161" y="173017"/>
                  </a:lnTo>
                  <a:lnTo>
                    <a:pt x="495847" y="199803"/>
                  </a:lnTo>
                  <a:lnTo>
                    <a:pt x="503417" y="231074"/>
                  </a:lnTo>
                  <a:lnTo>
                    <a:pt x="502955" y="239550"/>
                  </a:lnTo>
                  <a:lnTo>
                    <a:pt x="481908" y="278772"/>
                  </a:lnTo>
                  <a:lnTo>
                    <a:pt x="446143" y="290324"/>
                  </a:lnTo>
                  <a:lnTo>
                    <a:pt x="555904" y="290324"/>
                  </a:lnTo>
                  <a:lnTo>
                    <a:pt x="571123" y="245825"/>
                  </a:lnTo>
                  <a:lnTo>
                    <a:pt x="572048" y="229263"/>
                  </a:lnTo>
                  <a:lnTo>
                    <a:pt x="571256" y="213525"/>
                  </a:lnTo>
                  <a:lnTo>
                    <a:pt x="568716" y="198733"/>
                  </a:lnTo>
                  <a:lnTo>
                    <a:pt x="564426" y="184888"/>
                  </a:lnTo>
                  <a:lnTo>
                    <a:pt x="558388" y="171989"/>
                  </a:lnTo>
                  <a:lnTo>
                    <a:pt x="557759" y="171001"/>
                  </a:lnTo>
                  <a:close/>
                </a:path>
                <a:path w="1991995" h="349250">
                  <a:moveTo>
                    <a:pt x="553451" y="4608"/>
                  </a:moveTo>
                  <a:lnTo>
                    <a:pt x="347393" y="4608"/>
                  </a:lnTo>
                  <a:lnTo>
                    <a:pt x="331428" y="182357"/>
                  </a:lnTo>
                  <a:lnTo>
                    <a:pt x="394793" y="193714"/>
                  </a:lnTo>
                  <a:lnTo>
                    <a:pt x="399041" y="188725"/>
                  </a:lnTo>
                  <a:lnTo>
                    <a:pt x="404050" y="184291"/>
                  </a:lnTo>
                  <a:lnTo>
                    <a:pt x="445155" y="171001"/>
                  </a:lnTo>
                  <a:lnTo>
                    <a:pt x="557759" y="171001"/>
                  </a:lnTo>
                  <a:lnTo>
                    <a:pt x="550848" y="160149"/>
                  </a:lnTo>
                  <a:lnTo>
                    <a:pt x="542053" y="149647"/>
                  </a:lnTo>
                  <a:lnTo>
                    <a:pt x="539482" y="147301"/>
                  </a:lnTo>
                  <a:lnTo>
                    <a:pt x="397426" y="147301"/>
                  </a:lnTo>
                  <a:lnTo>
                    <a:pt x="406149" y="62870"/>
                  </a:lnTo>
                  <a:lnTo>
                    <a:pt x="553451" y="62870"/>
                  </a:lnTo>
                  <a:lnTo>
                    <a:pt x="553451" y="4608"/>
                  </a:lnTo>
                  <a:close/>
                </a:path>
                <a:path w="1991995" h="349250">
                  <a:moveTo>
                    <a:pt x="466386" y="118335"/>
                  </a:moveTo>
                  <a:lnTo>
                    <a:pt x="426228" y="126564"/>
                  </a:lnTo>
                  <a:lnTo>
                    <a:pt x="399401" y="147301"/>
                  </a:lnTo>
                  <a:lnTo>
                    <a:pt x="539482" y="147301"/>
                  </a:lnTo>
                  <a:lnTo>
                    <a:pt x="495188" y="121914"/>
                  </a:lnTo>
                  <a:lnTo>
                    <a:pt x="466386" y="118335"/>
                  </a:lnTo>
                  <a:close/>
                </a:path>
                <a:path w="1991995" h="349250">
                  <a:moveTo>
                    <a:pt x="779917" y="145326"/>
                  </a:moveTo>
                  <a:lnTo>
                    <a:pt x="626196" y="145326"/>
                  </a:lnTo>
                  <a:lnTo>
                    <a:pt x="626196" y="200955"/>
                  </a:lnTo>
                  <a:lnTo>
                    <a:pt x="779917" y="200955"/>
                  </a:lnTo>
                  <a:lnTo>
                    <a:pt x="779917" y="145326"/>
                  </a:lnTo>
                  <a:close/>
                </a:path>
                <a:path w="1991995" h="349250">
                  <a:moveTo>
                    <a:pt x="1055074" y="56451"/>
                  </a:moveTo>
                  <a:lnTo>
                    <a:pt x="944870" y="56451"/>
                  </a:lnTo>
                  <a:lnTo>
                    <a:pt x="952081" y="56822"/>
                  </a:lnTo>
                  <a:lnTo>
                    <a:pt x="958901" y="57933"/>
                  </a:lnTo>
                  <a:lnTo>
                    <a:pt x="992753" y="84605"/>
                  </a:lnTo>
                  <a:lnTo>
                    <a:pt x="996549" y="104510"/>
                  </a:lnTo>
                  <a:lnTo>
                    <a:pt x="996209" y="111062"/>
                  </a:lnTo>
                  <a:lnTo>
                    <a:pt x="980101" y="146674"/>
                  </a:lnTo>
                  <a:lnTo>
                    <a:pt x="949478" y="179230"/>
                  </a:lnTo>
                  <a:lnTo>
                    <a:pt x="829497" y="290324"/>
                  </a:lnTo>
                  <a:lnTo>
                    <a:pt x="829497" y="341674"/>
                  </a:lnTo>
                  <a:lnTo>
                    <a:pt x="1069788" y="341674"/>
                  </a:lnTo>
                  <a:lnTo>
                    <a:pt x="1069788" y="283411"/>
                  </a:lnTo>
                  <a:lnTo>
                    <a:pt x="928247" y="283411"/>
                  </a:lnTo>
                  <a:lnTo>
                    <a:pt x="928247" y="281107"/>
                  </a:lnTo>
                  <a:lnTo>
                    <a:pt x="977457" y="232884"/>
                  </a:lnTo>
                  <a:lnTo>
                    <a:pt x="993844" y="217650"/>
                  </a:lnTo>
                  <a:lnTo>
                    <a:pt x="1008275" y="203547"/>
                  </a:lnTo>
                  <a:lnTo>
                    <a:pt x="1040091" y="167637"/>
                  </a:lnTo>
                  <a:lnTo>
                    <a:pt x="1061086" y="128096"/>
                  </a:lnTo>
                  <a:lnTo>
                    <a:pt x="1065344" y="99737"/>
                  </a:lnTo>
                  <a:lnTo>
                    <a:pt x="1064408" y="85583"/>
                  </a:lnTo>
                  <a:lnTo>
                    <a:pt x="1061600" y="72251"/>
                  </a:lnTo>
                  <a:lnTo>
                    <a:pt x="1056920" y="59743"/>
                  </a:lnTo>
                  <a:lnTo>
                    <a:pt x="1055074" y="56451"/>
                  </a:lnTo>
                  <a:close/>
                </a:path>
                <a:path w="1991995" h="349250">
                  <a:moveTo>
                    <a:pt x="945364" y="0"/>
                  </a:moveTo>
                  <a:lnTo>
                    <a:pt x="897161" y="7498"/>
                  </a:lnTo>
                  <a:lnTo>
                    <a:pt x="859163" y="29419"/>
                  </a:lnTo>
                  <a:lnTo>
                    <a:pt x="834630" y="63745"/>
                  </a:lnTo>
                  <a:lnTo>
                    <a:pt x="826206" y="108460"/>
                  </a:lnTo>
                  <a:lnTo>
                    <a:pt x="893849" y="108460"/>
                  </a:lnTo>
                  <a:lnTo>
                    <a:pt x="894240" y="100673"/>
                  </a:lnTo>
                  <a:lnTo>
                    <a:pt x="895413" y="93441"/>
                  </a:lnTo>
                  <a:lnTo>
                    <a:pt x="923886" y="59969"/>
                  </a:lnTo>
                  <a:lnTo>
                    <a:pt x="944870" y="56451"/>
                  </a:lnTo>
                  <a:lnTo>
                    <a:pt x="1055074" y="56451"/>
                  </a:lnTo>
                  <a:lnTo>
                    <a:pt x="1050368" y="48058"/>
                  </a:lnTo>
                  <a:lnTo>
                    <a:pt x="1021144" y="19791"/>
                  </a:lnTo>
                  <a:lnTo>
                    <a:pt x="979227" y="3209"/>
                  </a:lnTo>
                  <a:lnTo>
                    <a:pt x="962881" y="802"/>
                  </a:lnTo>
                  <a:lnTo>
                    <a:pt x="945364" y="0"/>
                  </a:lnTo>
                  <a:close/>
                </a:path>
                <a:path w="1991995" h="349250">
                  <a:moveTo>
                    <a:pt x="1253586" y="0"/>
                  </a:moveTo>
                  <a:lnTo>
                    <a:pt x="1214210" y="5102"/>
                  </a:lnTo>
                  <a:lnTo>
                    <a:pt x="1166326" y="31692"/>
                  </a:lnTo>
                  <a:lnTo>
                    <a:pt x="1133770" y="79493"/>
                  </a:lnTo>
                  <a:lnTo>
                    <a:pt x="1121550" y="122408"/>
                  </a:lnTo>
                  <a:lnTo>
                    <a:pt x="1117476" y="173470"/>
                  </a:lnTo>
                  <a:lnTo>
                    <a:pt x="1118422" y="200122"/>
                  </a:lnTo>
                  <a:lnTo>
                    <a:pt x="1126487" y="247440"/>
                  </a:lnTo>
                  <a:lnTo>
                    <a:pt x="1142709" y="286610"/>
                  </a:lnTo>
                  <a:lnTo>
                    <a:pt x="1166162" y="316647"/>
                  </a:lnTo>
                  <a:lnTo>
                    <a:pt x="1214086" y="343772"/>
                  </a:lnTo>
                  <a:lnTo>
                    <a:pt x="1253586" y="349080"/>
                  </a:lnTo>
                  <a:lnTo>
                    <a:pt x="1274067" y="347784"/>
                  </a:lnTo>
                  <a:lnTo>
                    <a:pt x="1326496" y="328342"/>
                  </a:lnTo>
                  <a:lnTo>
                    <a:pt x="1362057" y="289995"/>
                  </a:lnTo>
                  <a:lnTo>
                    <a:pt x="1253586" y="289995"/>
                  </a:lnTo>
                  <a:lnTo>
                    <a:pt x="1244267" y="289192"/>
                  </a:lnTo>
                  <a:lnTo>
                    <a:pt x="1207257" y="260863"/>
                  </a:lnTo>
                  <a:lnTo>
                    <a:pt x="1194399" y="224449"/>
                  </a:lnTo>
                  <a:lnTo>
                    <a:pt x="1190057" y="173470"/>
                  </a:lnTo>
                  <a:lnTo>
                    <a:pt x="1191209" y="146540"/>
                  </a:lnTo>
                  <a:lnTo>
                    <a:pt x="1199932" y="103419"/>
                  </a:lnTo>
                  <a:lnTo>
                    <a:pt x="1227664" y="65627"/>
                  </a:lnTo>
                  <a:lnTo>
                    <a:pt x="1253586" y="58426"/>
                  </a:lnTo>
                  <a:lnTo>
                    <a:pt x="1362269" y="58426"/>
                  </a:lnTo>
                  <a:lnTo>
                    <a:pt x="1353406" y="45424"/>
                  </a:lnTo>
                  <a:lnTo>
                    <a:pt x="1310367" y="11479"/>
                  </a:lnTo>
                  <a:lnTo>
                    <a:pt x="1273994" y="1275"/>
                  </a:lnTo>
                  <a:lnTo>
                    <a:pt x="1253586" y="0"/>
                  </a:lnTo>
                  <a:close/>
                </a:path>
                <a:path w="1991995" h="349250">
                  <a:moveTo>
                    <a:pt x="1362269" y="58426"/>
                  </a:moveTo>
                  <a:lnTo>
                    <a:pt x="1253586" y="58426"/>
                  </a:lnTo>
                  <a:lnTo>
                    <a:pt x="1262895" y="59229"/>
                  </a:lnTo>
                  <a:lnTo>
                    <a:pt x="1271567" y="61636"/>
                  </a:lnTo>
                  <a:lnTo>
                    <a:pt x="1304771" y="97649"/>
                  </a:lnTo>
                  <a:lnTo>
                    <a:pt x="1314976" y="138331"/>
                  </a:lnTo>
                  <a:lnTo>
                    <a:pt x="1316951" y="173470"/>
                  </a:lnTo>
                  <a:lnTo>
                    <a:pt x="1315943" y="200780"/>
                  </a:lnTo>
                  <a:lnTo>
                    <a:pt x="1307384" y="244477"/>
                  </a:lnTo>
                  <a:lnTo>
                    <a:pt x="1279631" y="282712"/>
                  </a:lnTo>
                  <a:lnTo>
                    <a:pt x="1253586" y="289995"/>
                  </a:lnTo>
                  <a:lnTo>
                    <a:pt x="1362057" y="289995"/>
                  </a:lnTo>
                  <a:lnTo>
                    <a:pt x="1380438" y="247594"/>
                  </a:lnTo>
                  <a:lnTo>
                    <a:pt x="1388670" y="200122"/>
                  </a:lnTo>
                  <a:lnTo>
                    <a:pt x="1389696" y="173470"/>
                  </a:lnTo>
                  <a:lnTo>
                    <a:pt x="1388740" y="146931"/>
                  </a:lnTo>
                  <a:lnTo>
                    <a:pt x="1385696" y="122408"/>
                  </a:lnTo>
                  <a:lnTo>
                    <a:pt x="1380560" y="99932"/>
                  </a:lnTo>
                  <a:lnTo>
                    <a:pt x="1373403" y="79658"/>
                  </a:lnTo>
                  <a:lnTo>
                    <a:pt x="1364289" y="61389"/>
                  </a:lnTo>
                  <a:lnTo>
                    <a:pt x="1362269" y="58426"/>
                  </a:lnTo>
                  <a:close/>
                </a:path>
                <a:path w="1991995" h="349250">
                  <a:moveTo>
                    <a:pt x="1666088" y="56451"/>
                  </a:moveTo>
                  <a:lnTo>
                    <a:pt x="1555884" y="56451"/>
                  </a:lnTo>
                  <a:lnTo>
                    <a:pt x="1563095" y="56822"/>
                  </a:lnTo>
                  <a:lnTo>
                    <a:pt x="1569914" y="57933"/>
                  </a:lnTo>
                  <a:lnTo>
                    <a:pt x="1603767" y="84605"/>
                  </a:lnTo>
                  <a:lnTo>
                    <a:pt x="1607563" y="104510"/>
                  </a:lnTo>
                  <a:lnTo>
                    <a:pt x="1607223" y="111062"/>
                  </a:lnTo>
                  <a:lnTo>
                    <a:pt x="1591115" y="146674"/>
                  </a:lnTo>
                  <a:lnTo>
                    <a:pt x="1560492" y="179230"/>
                  </a:lnTo>
                  <a:lnTo>
                    <a:pt x="1440511" y="290324"/>
                  </a:lnTo>
                  <a:lnTo>
                    <a:pt x="1440511" y="341674"/>
                  </a:lnTo>
                  <a:lnTo>
                    <a:pt x="1680802" y="341674"/>
                  </a:lnTo>
                  <a:lnTo>
                    <a:pt x="1680802" y="283411"/>
                  </a:lnTo>
                  <a:lnTo>
                    <a:pt x="1539261" y="283411"/>
                  </a:lnTo>
                  <a:lnTo>
                    <a:pt x="1539261" y="281107"/>
                  </a:lnTo>
                  <a:lnTo>
                    <a:pt x="1588471" y="232884"/>
                  </a:lnTo>
                  <a:lnTo>
                    <a:pt x="1604857" y="217650"/>
                  </a:lnTo>
                  <a:lnTo>
                    <a:pt x="1619289" y="203547"/>
                  </a:lnTo>
                  <a:lnTo>
                    <a:pt x="1651105" y="167637"/>
                  </a:lnTo>
                  <a:lnTo>
                    <a:pt x="1672100" y="128096"/>
                  </a:lnTo>
                  <a:lnTo>
                    <a:pt x="1676358" y="99737"/>
                  </a:lnTo>
                  <a:lnTo>
                    <a:pt x="1675422" y="85583"/>
                  </a:lnTo>
                  <a:lnTo>
                    <a:pt x="1672614" y="72251"/>
                  </a:lnTo>
                  <a:lnTo>
                    <a:pt x="1667934" y="59743"/>
                  </a:lnTo>
                  <a:lnTo>
                    <a:pt x="1666088" y="56451"/>
                  </a:lnTo>
                  <a:close/>
                </a:path>
                <a:path w="1991995" h="349250">
                  <a:moveTo>
                    <a:pt x="1556378" y="0"/>
                  </a:moveTo>
                  <a:lnTo>
                    <a:pt x="1508175" y="7498"/>
                  </a:lnTo>
                  <a:lnTo>
                    <a:pt x="1470177" y="29419"/>
                  </a:lnTo>
                  <a:lnTo>
                    <a:pt x="1445644" y="63745"/>
                  </a:lnTo>
                  <a:lnTo>
                    <a:pt x="1437220" y="108460"/>
                  </a:lnTo>
                  <a:lnTo>
                    <a:pt x="1504863" y="108460"/>
                  </a:lnTo>
                  <a:lnTo>
                    <a:pt x="1505254" y="100673"/>
                  </a:lnTo>
                  <a:lnTo>
                    <a:pt x="1506427" y="93441"/>
                  </a:lnTo>
                  <a:lnTo>
                    <a:pt x="1534900" y="59969"/>
                  </a:lnTo>
                  <a:lnTo>
                    <a:pt x="1555884" y="56451"/>
                  </a:lnTo>
                  <a:lnTo>
                    <a:pt x="1666088" y="56451"/>
                  </a:lnTo>
                  <a:lnTo>
                    <a:pt x="1661381" y="48058"/>
                  </a:lnTo>
                  <a:lnTo>
                    <a:pt x="1632158" y="19791"/>
                  </a:lnTo>
                  <a:lnTo>
                    <a:pt x="1590240" y="3209"/>
                  </a:lnTo>
                  <a:lnTo>
                    <a:pt x="1573895" y="802"/>
                  </a:lnTo>
                  <a:lnTo>
                    <a:pt x="1556378" y="0"/>
                  </a:lnTo>
                  <a:close/>
                </a:path>
                <a:path w="1991995" h="349250">
                  <a:moveTo>
                    <a:pt x="1909202" y="4608"/>
                  </a:moveTo>
                  <a:lnTo>
                    <a:pt x="1883198" y="4608"/>
                  </a:lnTo>
                  <a:lnTo>
                    <a:pt x="1883198" y="240455"/>
                  </a:lnTo>
                  <a:lnTo>
                    <a:pt x="1881881" y="265307"/>
                  </a:lnTo>
                  <a:lnTo>
                    <a:pt x="1881881" y="341674"/>
                  </a:lnTo>
                  <a:lnTo>
                    <a:pt x="1950019" y="341674"/>
                  </a:lnTo>
                  <a:lnTo>
                    <a:pt x="1950019" y="82291"/>
                  </a:lnTo>
                  <a:lnTo>
                    <a:pt x="1909202" y="82291"/>
                  </a:lnTo>
                  <a:lnTo>
                    <a:pt x="1909202" y="4608"/>
                  </a:lnTo>
                  <a:close/>
                </a:path>
                <a:path w="1991995" h="349250">
                  <a:moveTo>
                    <a:pt x="1883198" y="4608"/>
                  </a:moveTo>
                  <a:lnTo>
                    <a:pt x="1860815" y="4608"/>
                  </a:lnTo>
                  <a:lnTo>
                    <a:pt x="1720096" y="226301"/>
                  </a:lnTo>
                  <a:lnTo>
                    <a:pt x="1720096" y="282424"/>
                  </a:lnTo>
                  <a:lnTo>
                    <a:pt x="1881881" y="282424"/>
                  </a:lnTo>
                  <a:lnTo>
                    <a:pt x="1881881" y="265307"/>
                  </a:lnTo>
                  <a:lnTo>
                    <a:pt x="1883198" y="240455"/>
                  </a:lnTo>
                  <a:lnTo>
                    <a:pt x="1883198" y="225313"/>
                  </a:lnTo>
                  <a:lnTo>
                    <a:pt x="1791855" y="225313"/>
                  </a:lnTo>
                  <a:lnTo>
                    <a:pt x="1791855" y="222680"/>
                  </a:lnTo>
                  <a:lnTo>
                    <a:pt x="1880565" y="82291"/>
                  </a:lnTo>
                  <a:lnTo>
                    <a:pt x="1883198" y="82291"/>
                  </a:lnTo>
                  <a:lnTo>
                    <a:pt x="1883198" y="4608"/>
                  </a:lnTo>
                  <a:close/>
                </a:path>
                <a:path w="1991995" h="349250">
                  <a:moveTo>
                    <a:pt x="1991823" y="225313"/>
                  </a:moveTo>
                  <a:lnTo>
                    <a:pt x="1950019" y="225313"/>
                  </a:lnTo>
                  <a:lnTo>
                    <a:pt x="1950019" y="282424"/>
                  </a:lnTo>
                  <a:lnTo>
                    <a:pt x="1991823" y="282424"/>
                  </a:lnTo>
                  <a:lnTo>
                    <a:pt x="1991823" y="225313"/>
                  </a:lnTo>
                  <a:close/>
                </a:path>
                <a:path w="1991995" h="349250">
                  <a:moveTo>
                    <a:pt x="1950019" y="4608"/>
                  </a:moveTo>
                  <a:lnTo>
                    <a:pt x="1909202" y="4608"/>
                  </a:lnTo>
                  <a:lnTo>
                    <a:pt x="1909202" y="82291"/>
                  </a:lnTo>
                  <a:lnTo>
                    <a:pt x="1950019" y="82291"/>
                  </a:lnTo>
                  <a:lnTo>
                    <a:pt x="1950019" y="460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8671952" y="6158940"/>
              <a:ext cx="2626360" cy="1029969"/>
            </a:xfrm>
            <a:custGeom>
              <a:avLst/>
              <a:gdLst/>
              <a:ahLst/>
              <a:cxnLst/>
              <a:rect l="l" t="t" r="r" b="b"/>
              <a:pathLst>
                <a:path w="2626359" h="1029970">
                  <a:moveTo>
                    <a:pt x="2379122" y="0"/>
                  </a:moveTo>
                  <a:lnTo>
                    <a:pt x="247181" y="0"/>
                  </a:lnTo>
                  <a:lnTo>
                    <a:pt x="197365" y="5021"/>
                  </a:lnTo>
                  <a:lnTo>
                    <a:pt x="150967" y="19424"/>
                  </a:lnTo>
                  <a:lnTo>
                    <a:pt x="108979" y="42214"/>
                  </a:lnTo>
                  <a:lnTo>
                    <a:pt x="72397" y="72397"/>
                  </a:lnTo>
                  <a:lnTo>
                    <a:pt x="42214" y="108980"/>
                  </a:lnTo>
                  <a:lnTo>
                    <a:pt x="19424" y="150967"/>
                  </a:lnTo>
                  <a:lnTo>
                    <a:pt x="5021" y="197365"/>
                  </a:lnTo>
                  <a:lnTo>
                    <a:pt x="0" y="247181"/>
                  </a:lnTo>
                  <a:lnTo>
                    <a:pt x="0" y="782741"/>
                  </a:lnTo>
                  <a:lnTo>
                    <a:pt x="5021" y="832557"/>
                  </a:lnTo>
                  <a:lnTo>
                    <a:pt x="19424" y="878955"/>
                  </a:lnTo>
                  <a:lnTo>
                    <a:pt x="42214" y="920943"/>
                  </a:lnTo>
                  <a:lnTo>
                    <a:pt x="72397" y="957525"/>
                  </a:lnTo>
                  <a:lnTo>
                    <a:pt x="108979" y="987708"/>
                  </a:lnTo>
                  <a:lnTo>
                    <a:pt x="150967" y="1010498"/>
                  </a:lnTo>
                  <a:lnTo>
                    <a:pt x="197365" y="1024901"/>
                  </a:lnTo>
                  <a:lnTo>
                    <a:pt x="247181" y="1029923"/>
                  </a:lnTo>
                  <a:lnTo>
                    <a:pt x="2379122" y="1029923"/>
                  </a:lnTo>
                  <a:lnTo>
                    <a:pt x="2428938" y="1024901"/>
                  </a:lnTo>
                  <a:lnTo>
                    <a:pt x="2475336" y="1010498"/>
                  </a:lnTo>
                  <a:lnTo>
                    <a:pt x="2517323" y="987708"/>
                  </a:lnTo>
                  <a:lnTo>
                    <a:pt x="2553906" y="957525"/>
                  </a:lnTo>
                  <a:lnTo>
                    <a:pt x="2584089" y="920943"/>
                  </a:lnTo>
                  <a:lnTo>
                    <a:pt x="2606879" y="878955"/>
                  </a:lnTo>
                  <a:lnTo>
                    <a:pt x="2621282" y="832557"/>
                  </a:lnTo>
                  <a:lnTo>
                    <a:pt x="2626303" y="782741"/>
                  </a:lnTo>
                  <a:lnTo>
                    <a:pt x="2626303" y="247181"/>
                  </a:lnTo>
                  <a:lnTo>
                    <a:pt x="2621282" y="197365"/>
                  </a:lnTo>
                  <a:lnTo>
                    <a:pt x="2606879" y="150967"/>
                  </a:lnTo>
                  <a:lnTo>
                    <a:pt x="2584089" y="108979"/>
                  </a:lnTo>
                  <a:lnTo>
                    <a:pt x="2553906" y="72397"/>
                  </a:lnTo>
                  <a:lnTo>
                    <a:pt x="2517323" y="42214"/>
                  </a:lnTo>
                  <a:lnTo>
                    <a:pt x="2475336" y="19424"/>
                  </a:lnTo>
                  <a:lnTo>
                    <a:pt x="2428938" y="5021"/>
                  </a:lnTo>
                  <a:lnTo>
                    <a:pt x="2379122" y="0"/>
                  </a:lnTo>
                  <a:close/>
                </a:path>
              </a:pathLst>
            </a:custGeom>
            <a:solidFill>
              <a:srgbClr val="0079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9004300" y="6466117"/>
              <a:ext cx="1999614" cy="349250"/>
            </a:xfrm>
            <a:custGeom>
              <a:avLst/>
              <a:gdLst/>
              <a:ahLst/>
              <a:cxnLst/>
              <a:rect l="l" t="t" r="r" b="b"/>
              <a:pathLst>
                <a:path w="1999615" h="349250">
                  <a:moveTo>
                    <a:pt x="136110" y="0"/>
                  </a:moveTo>
                  <a:lnTo>
                    <a:pt x="96733" y="5102"/>
                  </a:lnTo>
                  <a:lnTo>
                    <a:pt x="48850" y="31692"/>
                  </a:lnTo>
                  <a:lnTo>
                    <a:pt x="16293" y="79493"/>
                  </a:lnTo>
                  <a:lnTo>
                    <a:pt x="4073" y="122408"/>
                  </a:lnTo>
                  <a:lnTo>
                    <a:pt x="0" y="173470"/>
                  </a:lnTo>
                  <a:lnTo>
                    <a:pt x="946" y="200122"/>
                  </a:lnTo>
                  <a:lnTo>
                    <a:pt x="9010" y="247440"/>
                  </a:lnTo>
                  <a:lnTo>
                    <a:pt x="25232" y="286610"/>
                  </a:lnTo>
                  <a:lnTo>
                    <a:pt x="48685" y="316647"/>
                  </a:lnTo>
                  <a:lnTo>
                    <a:pt x="96610" y="343772"/>
                  </a:lnTo>
                  <a:lnTo>
                    <a:pt x="136110" y="349080"/>
                  </a:lnTo>
                  <a:lnTo>
                    <a:pt x="156590" y="347784"/>
                  </a:lnTo>
                  <a:lnTo>
                    <a:pt x="209020" y="328342"/>
                  </a:lnTo>
                  <a:lnTo>
                    <a:pt x="244581" y="289995"/>
                  </a:lnTo>
                  <a:lnTo>
                    <a:pt x="136110" y="289995"/>
                  </a:lnTo>
                  <a:lnTo>
                    <a:pt x="126790" y="289192"/>
                  </a:lnTo>
                  <a:lnTo>
                    <a:pt x="89780" y="260863"/>
                  </a:lnTo>
                  <a:lnTo>
                    <a:pt x="76922" y="224449"/>
                  </a:lnTo>
                  <a:lnTo>
                    <a:pt x="72581" y="173470"/>
                  </a:lnTo>
                  <a:lnTo>
                    <a:pt x="73733" y="146540"/>
                  </a:lnTo>
                  <a:lnTo>
                    <a:pt x="82456" y="103419"/>
                  </a:lnTo>
                  <a:lnTo>
                    <a:pt x="110188" y="65627"/>
                  </a:lnTo>
                  <a:lnTo>
                    <a:pt x="136110" y="58426"/>
                  </a:lnTo>
                  <a:lnTo>
                    <a:pt x="244793" y="58426"/>
                  </a:lnTo>
                  <a:lnTo>
                    <a:pt x="235929" y="45424"/>
                  </a:lnTo>
                  <a:lnTo>
                    <a:pt x="192891" y="11479"/>
                  </a:lnTo>
                  <a:lnTo>
                    <a:pt x="156518" y="1275"/>
                  </a:lnTo>
                  <a:lnTo>
                    <a:pt x="136110" y="0"/>
                  </a:lnTo>
                  <a:close/>
                </a:path>
                <a:path w="1999615" h="349250">
                  <a:moveTo>
                    <a:pt x="244793" y="58426"/>
                  </a:moveTo>
                  <a:lnTo>
                    <a:pt x="136110" y="58426"/>
                  </a:lnTo>
                  <a:lnTo>
                    <a:pt x="145419" y="59229"/>
                  </a:lnTo>
                  <a:lnTo>
                    <a:pt x="154090" y="61636"/>
                  </a:lnTo>
                  <a:lnTo>
                    <a:pt x="187295" y="97649"/>
                  </a:lnTo>
                  <a:lnTo>
                    <a:pt x="197499" y="138331"/>
                  </a:lnTo>
                  <a:lnTo>
                    <a:pt x="199474" y="173470"/>
                  </a:lnTo>
                  <a:lnTo>
                    <a:pt x="198466" y="200780"/>
                  </a:lnTo>
                  <a:lnTo>
                    <a:pt x="189908" y="244477"/>
                  </a:lnTo>
                  <a:lnTo>
                    <a:pt x="162155" y="282712"/>
                  </a:lnTo>
                  <a:lnTo>
                    <a:pt x="136110" y="289995"/>
                  </a:lnTo>
                  <a:lnTo>
                    <a:pt x="244581" y="289995"/>
                  </a:lnTo>
                  <a:lnTo>
                    <a:pt x="262962" y="247594"/>
                  </a:lnTo>
                  <a:lnTo>
                    <a:pt x="271194" y="200122"/>
                  </a:lnTo>
                  <a:lnTo>
                    <a:pt x="272220" y="173470"/>
                  </a:lnTo>
                  <a:lnTo>
                    <a:pt x="271263" y="146931"/>
                  </a:lnTo>
                  <a:lnTo>
                    <a:pt x="268219" y="122408"/>
                  </a:lnTo>
                  <a:lnTo>
                    <a:pt x="263083" y="99932"/>
                  </a:lnTo>
                  <a:lnTo>
                    <a:pt x="255926" y="79658"/>
                  </a:lnTo>
                  <a:lnTo>
                    <a:pt x="246812" y="61389"/>
                  </a:lnTo>
                  <a:lnTo>
                    <a:pt x="244793" y="58426"/>
                  </a:lnTo>
                  <a:close/>
                </a:path>
                <a:path w="1999615" h="349250">
                  <a:moveTo>
                    <a:pt x="454865" y="0"/>
                  </a:moveTo>
                  <a:lnTo>
                    <a:pt x="411385" y="6943"/>
                  </a:lnTo>
                  <a:lnTo>
                    <a:pt x="375002" y="27320"/>
                  </a:lnTo>
                  <a:lnTo>
                    <a:pt x="346673" y="60216"/>
                  </a:lnTo>
                  <a:lnTo>
                    <a:pt x="327478" y="104839"/>
                  </a:lnTo>
                  <a:lnTo>
                    <a:pt x="318437" y="160046"/>
                  </a:lnTo>
                  <a:lnTo>
                    <a:pt x="317853" y="183455"/>
                  </a:lnTo>
                  <a:lnTo>
                    <a:pt x="318457" y="202930"/>
                  </a:lnTo>
                  <a:lnTo>
                    <a:pt x="323971" y="241936"/>
                  </a:lnTo>
                  <a:lnTo>
                    <a:pt x="341962" y="287361"/>
                  </a:lnTo>
                  <a:lnTo>
                    <a:pt x="368933" y="318704"/>
                  </a:lnTo>
                  <a:lnTo>
                    <a:pt x="402199" y="337559"/>
                  </a:lnTo>
                  <a:lnTo>
                    <a:pt x="439508" y="345675"/>
                  </a:lnTo>
                  <a:lnTo>
                    <a:pt x="452397" y="346282"/>
                  </a:lnTo>
                  <a:lnTo>
                    <a:pt x="470583" y="345418"/>
                  </a:lnTo>
                  <a:lnTo>
                    <a:pt x="518230" y="331469"/>
                  </a:lnTo>
                  <a:lnTo>
                    <a:pt x="553811" y="302277"/>
                  </a:lnTo>
                  <a:lnTo>
                    <a:pt x="562049" y="290324"/>
                  </a:lnTo>
                  <a:lnTo>
                    <a:pt x="452068" y="290324"/>
                  </a:lnTo>
                  <a:lnTo>
                    <a:pt x="444054" y="289820"/>
                  </a:lnTo>
                  <a:lnTo>
                    <a:pt x="406313" y="267107"/>
                  </a:lnTo>
                  <a:lnTo>
                    <a:pt x="394793" y="230909"/>
                  </a:lnTo>
                  <a:lnTo>
                    <a:pt x="394836" y="222567"/>
                  </a:lnTo>
                  <a:lnTo>
                    <a:pt x="396274" y="215164"/>
                  </a:lnTo>
                  <a:lnTo>
                    <a:pt x="399236" y="208032"/>
                  </a:lnTo>
                  <a:lnTo>
                    <a:pt x="402199" y="200791"/>
                  </a:lnTo>
                  <a:lnTo>
                    <a:pt x="436706" y="173031"/>
                  </a:lnTo>
                  <a:lnTo>
                    <a:pt x="444332" y="171495"/>
                  </a:lnTo>
                  <a:lnTo>
                    <a:pt x="564240" y="171495"/>
                  </a:lnTo>
                  <a:lnTo>
                    <a:pt x="561733" y="167545"/>
                  </a:lnTo>
                  <a:lnTo>
                    <a:pt x="387551" y="167545"/>
                  </a:lnTo>
                  <a:lnTo>
                    <a:pt x="388755" y="144226"/>
                  </a:lnTo>
                  <a:lnTo>
                    <a:pt x="397395" y="105302"/>
                  </a:lnTo>
                  <a:lnTo>
                    <a:pt x="425899" y="68219"/>
                  </a:lnTo>
                  <a:lnTo>
                    <a:pt x="454865" y="61060"/>
                  </a:lnTo>
                  <a:lnTo>
                    <a:pt x="563482" y="61060"/>
                  </a:lnTo>
                  <a:lnTo>
                    <a:pt x="563038" y="60083"/>
                  </a:lnTo>
                  <a:lnTo>
                    <a:pt x="537733" y="28513"/>
                  </a:lnTo>
                  <a:lnTo>
                    <a:pt x="501031" y="7406"/>
                  </a:lnTo>
                  <a:lnTo>
                    <a:pt x="471241" y="822"/>
                  </a:lnTo>
                  <a:lnTo>
                    <a:pt x="454865" y="0"/>
                  </a:lnTo>
                  <a:close/>
                </a:path>
                <a:path w="1999615" h="349250">
                  <a:moveTo>
                    <a:pt x="564240" y="171495"/>
                  </a:moveTo>
                  <a:lnTo>
                    <a:pt x="452561" y="171495"/>
                  </a:lnTo>
                  <a:lnTo>
                    <a:pt x="460564" y="171989"/>
                  </a:lnTo>
                  <a:lnTo>
                    <a:pt x="468114" y="173470"/>
                  </a:lnTo>
                  <a:lnTo>
                    <a:pt x="501936" y="200626"/>
                  </a:lnTo>
                  <a:lnTo>
                    <a:pt x="509333" y="230909"/>
                  </a:lnTo>
                  <a:lnTo>
                    <a:pt x="508879" y="238933"/>
                  </a:lnTo>
                  <a:lnTo>
                    <a:pt x="487679" y="278124"/>
                  </a:lnTo>
                  <a:lnTo>
                    <a:pt x="452068" y="290324"/>
                  </a:lnTo>
                  <a:lnTo>
                    <a:pt x="562049" y="290324"/>
                  </a:lnTo>
                  <a:lnTo>
                    <a:pt x="577469" y="245413"/>
                  </a:lnTo>
                  <a:lnTo>
                    <a:pt x="578467" y="228770"/>
                  </a:lnTo>
                  <a:lnTo>
                    <a:pt x="577624" y="213412"/>
                  </a:lnTo>
                  <a:lnTo>
                    <a:pt x="575093" y="198939"/>
                  </a:lnTo>
                  <a:lnTo>
                    <a:pt x="570876" y="185351"/>
                  </a:lnTo>
                  <a:lnTo>
                    <a:pt x="564971" y="172647"/>
                  </a:lnTo>
                  <a:lnTo>
                    <a:pt x="564240" y="171495"/>
                  </a:lnTo>
                  <a:close/>
                </a:path>
                <a:path w="1999615" h="349250">
                  <a:moveTo>
                    <a:pt x="474780" y="119980"/>
                  </a:moveTo>
                  <a:lnTo>
                    <a:pt x="431711" y="128858"/>
                  </a:lnTo>
                  <a:lnTo>
                    <a:pt x="398743" y="153679"/>
                  </a:lnTo>
                  <a:lnTo>
                    <a:pt x="389855" y="167545"/>
                  </a:lnTo>
                  <a:lnTo>
                    <a:pt x="561733" y="167545"/>
                  </a:lnTo>
                  <a:lnTo>
                    <a:pt x="528105" y="134135"/>
                  </a:lnTo>
                  <a:lnTo>
                    <a:pt x="489346" y="120865"/>
                  </a:lnTo>
                  <a:lnTo>
                    <a:pt x="474780" y="119980"/>
                  </a:lnTo>
                  <a:close/>
                </a:path>
                <a:path w="1999615" h="349250">
                  <a:moveTo>
                    <a:pt x="563482" y="61060"/>
                  </a:moveTo>
                  <a:lnTo>
                    <a:pt x="454865" y="61060"/>
                  </a:lnTo>
                  <a:lnTo>
                    <a:pt x="464185" y="61687"/>
                  </a:lnTo>
                  <a:lnTo>
                    <a:pt x="472723" y="63570"/>
                  </a:lnTo>
                  <a:lnTo>
                    <a:pt x="502111" y="90417"/>
                  </a:lnTo>
                  <a:lnTo>
                    <a:pt x="504734" y="98749"/>
                  </a:lnTo>
                  <a:lnTo>
                    <a:pt x="575011" y="98749"/>
                  </a:lnTo>
                  <a:lnTo>
                    <a:pt x="572583" y="85181"/>
                  </a:lnTo>
                  <a:lnTo>
                    <a:pt x="568592" y="72293"/>
                  </a:lnTo>
                  <a:lnTo>
                    <a:pt x="563482" y="61060"/>
                  </a:lnTo>
                  <a:close/>
                </a:path>
                <a:path w="1999615" h="349250">
                  <a:moveTo>
                    <a:pt x="787158" y="145326"/>
                  </a:moveTo>
                  <a:lnTo>
                    <a:pt x="633438" y="145326"/>
                  </a:lnTo>
                  <a:lnTo>
                    <a:pt x="633438" y="200955"/>
                  </a:lnTo>
                  <a:lnTo>
                    <a:pt x="787158" y="200955"/>
                  </a:lnTo>
                  <a:lnTo>
                    <a:pt x="787158" y="145326"/>
                  </a:lnTo>
                  <a:close/>
                </a:path>
                <a:path w="1999615" h="349250">
                  <a:moveTo>
                    <a:pt x="1062316" y="56451"/>
                  </a:moveTo>
                  <a:lnTo>
                    <a:pt x="952111" y="56451"/>
                  </a:lnTo>
                  <a:lnTo>
                    <a:pt x="959322" y="56822"/>
                  </a:lnTo>
                  <a:lnTo>
                    <a:pt x="966142" y="57933"/>
                  </a:lnTo>
                  <a:lnTo>
                    <a:pt x="999995" y="84605"/>
                  </a:lnTo>
                  <a:lnTo>
                    <a:pt x="1003791" y="104510"/>
                  </a:lnTo>
                  <a:lnTo>
                    <a:pt x="1003451" y="111062"/>
                  </a:lnTo>
                  <a:lnTo>
                    <a:pt x="987342" y="146674"/>
                  </a:lnTo>
                  <a:lnTo>
                    <a:pt x="956720" y="179230"/>
                  </a:lnTo>
                  <a:lnTo>
                    <a:pt x="836739" y="290324"/>
                  </a:lnTo>
                  <a:lnTo>
                    <a:pt x="836739" y="341674"/>
                  </a:lnTo>
                  <a:lnTo>
                    <a:pt x="1077030" y="341674"/>
                  </a:lnTo>
                  <a:lnTo>
                    <a:pt x="1077030" y="283411"/>
                  </a:lnTo>
                  <a:lnTo>
                    <a:pt x="935489" y="283411"/>
                  </a:lnTo>
                  <a:lnTo>
                    <a:pt x="935489" y="281107"/>
                  </a:lnTo>
                  <a:lnTo>
                    <a:pt x="984699" y="232884"/>
                  </a:lnTo>
                  <a:lnTo>
                    <a:pt x="1001085" y="217650"/>
                  </a:lnTo>
                  <a:lnTo>
                    <a:pt x="1015517" y="203547"/>
                  </a:lnTo>
                  <a:lnTo>
                    <a:pt x="1047333" y="167637"/>
                  </a:lnTo>
                  <a:lnTo>
                    <a:pt x="1068328" y="128096"/>
                  </a:lnTo>
                  <a:lnTo>
                    <a:pt x="1072586" y="99737"/>
                  </a:lnTo>
                  <a:lnTo>
                    <a:pt x="1071650" y="85583"/>
                  </a:lnTo>
                  <a:lnTo>
                    <a:pt x="1068842" y="72251"/>
                  </a:lnTo>
                  <a:lnTo>
                    <a:pt x="1064162" y="59743"/>
                  </a:lnTo>
                  <a:lnTo>
                    <a:pt x="1062316" y="56451"/>
                  </a:lnTo>
                  <a:close/>
                </a:path>
                <a:path w="1999615" h="349250">
                  <a:moveTo>
                    <a:pt x="952605" y="0"/>
                  </a:moveTo>
                  <a:lnTo>
                    <a:pt x="904403" y="7498"/>
                  </a:lnTo>
                  <a:lnTo>
                    <a:pt x="866405" y="29419"/>
                  </a:lnTo>
                  <a:lnTo>
                    <a:pt x="841872" y="63745"/>
                  </a:lnTo>
                  <a:lnTo>
                    <a:pt x="833447" y="108460"/>
                  </a:lnTo>
                  <a:lnTo>
                    <a:pt x="901091" y="108460"/>
                  </a:lnTo>
                  <a:lnTo>
                    <a:pt x="901482" y="100673"/>
                  </a:lnTo>
                  <a:lnTo>
                    <a:pt x="902654" y="93441"/>
                  </a:lnTo>
                  <a:lnTo>
                    <a:pt x="931127" y="59969"/>
                  </a:lnTo>
                  <a:lnTo>
                    <a:pt x="952111" y="56451"/>
                  </a:lnTo>
                  <a:lnTo>
                    <a:pt x="1062316" y="56451"/>
                  </a:lnTo>
                  <a:lnTo>
                    <a:pt x="1057609" y="48058"/>
                  </a:lnTo>
                  <a:lnTo>
                    <a:pt x="1028385" y="19791"/>
                  </a:lnTo>
                  <a:lnTo>
                    <a:pt x="986468" y="3209"/>
                  </a:lnTo>
                  <a:lnTo>
                    <a:pt x="970123" y="802"/>
                  </a:lnTo>
                  <a:lnTo>
                    <a:pt x="952605" y="0"/>
                  </a:lnTo>
                  <a:close/>
                </a:path>
                <a:path w="1999615" h="349250">
                  <a:moveTo>
                    <a:pt x="1260828" y="0"/>
                  </a:moveTo>
                  <a:lnTo>
                    <a:pt x="1221451" y="5102"/>
                  </a:lnTo>
                  <a:lnTo>
                    <a:pt x="1173568" y="31692"/>
                  </a:lnTo>
                  <a:lnTo>
                    <a:pt x="1141011" y="79493"/>
                  </a:lnTo>
                  <a:lnTo>
                    <a:pt x="1128791" y="122408"/>
                  </a:lnTo>
                  <a:lnTo>
                    <a:pt x="1124718" y="173470"/>
                  </a:lnTo>
                  <a:lnTo>
                    <a:pt x="1125664" y="200122"/>
                  </a:lnTo>
                  <a:lnTo>
                    <a:pt x="1133729" y="247440"/>
                  </a:lnTo>
                  <a:lnTo>
                    <a:pt x="1149950" y="286610"/>
                  </a:lnTo>
                  <a:lnTo>
                    <a:pt x="1173403" y="316647"/>
                  </a:lnTo>
                  <a:lnTo>
                    <a:pt x="1221328" y="343772"/>
                  </a:lnTo>
                  <a:lnTo>
                    <a:pt x="1260828" y="349080"/>
                  </a:lnTo>
                  <a:lnTo>
                    <a:pt x="1281308" y="347784"/>
                  </a:lnTo>
                  <a:lnTo>
                    <a:pt x="1333738" y="328342"/>
                  </a:lnTo>
                  <a:lnTo>
                    <a:pt x="1369299" y="289995"/>
                  </a:lnTo>
                  <a:lnTo>
                    <a:pt x="1260828" y="289995"/>
                  </a:lnTo>
                  <a:lnTo>
                    <a:pt x="1251508" y="289192"/>
                  </a:lnTo>
                  <a:lnTo>
                    <a:pt x="1214499" y="260863"/>
                  </a:lnTo>
                  <a:lnTo>
                    <a:pt x="1201640" y="224449"/>
                  </a:lnTo>
                  <a:lnTo>
                    <a:pt x="1197299" y="173470"/>
                  </a:lnTo>
                  <a:lnTo>
                    <a:pt x="1198451" y="146540"/>
                  </a:lnTo>
                  <a:lnTo>
                    <a:pt x="1207174" y="103419"/>
                  </a:lnTo>
                  <a:lnTo>
                    <a:pt x="1234906" y="65627"/>
                  </a:lnTo>
                  <a:lnTo>
                    <a:pt x="1260828" y="58426"/>
                  </a:lnTo>
                  <a:lnTo>
                    <a:pt x="1369511" y="58426"/>
                  </a:lnTo>
                  <a:lnTo>
                    <a:pt x="1360647" y="45424"/>
                  </a:lnTo>
                  <a:lnTo>
                    <a:pt x="1317609" y="11479"/>
                  </a:lnTo>
                  <a:lnTo>
                    <a:pt x="1281236" y="1275"/>
                  </a:lnTo>
                  <a:lnTo>
                    <a:pt x="1260828" y="0"/>
                  </a:lnTo>
                  <a:close/>
                </a:path>
                <a:path w="1999615" h="349250">
                  <a:moveTo>
                    <a:pt x="1369511" y="58426"/>
                  </a:moveTo>
                  <a:lnTo>
                    <a:pt x="1260828" y="58426"/>
                  </a:lnTo>
                  <a:lnTo>
                    <a:pt x="1270137" y="59229"/>
                  </a:lnTo>
                  <a:lnTo>
                    <a:pt x="1278809" y="61636"/>
                  </a:lnTo>
                  <a:lnTo>
                    <a:pt x="1312013" y="97649"/>
                  </a:lnTo>
                  <a:lnTo>
                    <a:pt x="1322217" y="138331"/>
                  </a:lnTo>
                  <a:lnTo>
                    <a:pt x="1324192" y="173470"/>
                  </a:lnTo>
                  <a:lnTo>
                    <a:pt x="1323184" y="200780"/>
                  </a:lnTo>
                  <a:lnTo>
                    <a:pt x="1314626" y="244477"/>
                  </a:lnTo>
                  <a:lnTo>
                    <a:pt x="1286873" y="282712"/>
                  </a:lnTo>
                  <a:lnTo>
                    <a:pt x="1260828" y="289995"/>
                  </a:lnTo>
                  <a:lnTo>
                    <a:pt x="1369299" y="289995"/>
                  </a:lnTo>
                  <a:lnTo>
                    <a:pt x="1387680" y="247594"/>
                  </a:lnTo>
                  <a:lnTo>
                    <a:pt x="1395912" y="200122"/>
                  </a:lnTo>
                  <a:lnTo>
                    <a:pt x="1396938" y="173470"/>
                  </a:lnTo>
                  <a:lnTo>
                    <a:pt x="1395981" y="146931"/>
                  </a:lnTo>
                  <a:lnTo>
                    <a:pt x="1392937" y="122408"/>
                  </a:lnTo>
                  <a:lnTo>
                    <a:pt x="1387802" y="99932"/>
                  </a:lnTo>
                  <a:lnTo>
                    <a:pt x="1380644" y="79658"/>
                  </a:lnTo>
                  <a:lnTo>
                    <a:pt x="1371530" y="61389"/>
                  </a:lnTo>
                  <a:lnTo>
                    <a:pt x="1369511" y="58426"/>
                  </a:lnTo>
                  <a:close/>
                </a:path>
                <a:path w="1999615" h="349250">
                  <a:moveTo>
                    <a:pt x="1673330" y="56451"/>
                  </a:moveTo>
                  <a:lnTo>
                    <a:pt x="1563125" y="56451"/>
                  </a:lnTo>
                  <a:lnTo>
                    <a:pt x="1570336" y="56822"/>
                  </a:lnTo>
                  <a:lnTo>
                    <a:pt x="1577156" y="57933"/>
                  </a:lnTo>
                  <a:lnTo>
                    <a:pt x="1611009" y="84605"/>
                  </a:lnTo>
                  <a:lnTo>
                    <a:pt x="1614804" y="104510"/>
                  </a:lnTo>
                  <a:lnTo>
                    <a:pt x="1614465" y="111062"/>
                  </a:lnTo>
                  <a:lnTo>
                    <a:pt x="1598356" y="146674"/>
                  </a:lnTo>
                  <a:lnTo>
                    <a:pt x="1567734" y="179230"/>
                  </a:lnTo>
                  <a:lnTo>
                    <a:pt x="1447753" y="290324"/>
                  </a:lnTo>
                  <a:lnTo>
                    <a:pt x="1447753" y="341674"/>
                  </a:lnTo>
                  <a:lnTo>
                    <a:pt x="1688044" y="341674"/>
                  </a:lnTo>
                  <a:lnTo>
                    <a:pt x="1688044" y="283411"/>
                  </a:lnTo>
                  <a:lnTo>
                    <a:pt x="1546503" y="283411"/>
                  </a:lnTo>
                  <a:lnTo>
                    <a:pt x="1546503" y="281107"/>
                  </a:lnTo>
                  <a:lnTo>
                    <a:pt x="1595713" y="232884"/>
                  </a:lnTo>
                  <a:lnTo>
                    <a:pt x="1612099" y="217650"/>
                  </a:lnTo>
                  <a:lnTo>
                    <a:pt x="1626531" y="203547"/>
                  </a:lnTo>
                  <a:lnTo>
                    <a:pt x="1658347" y="167637"/>
                  </a:lnTo>
                  <a:lnTo>
                    <a:pt x="1679342" y="128096"/>
                  </a:lnTo>
                  <a:lnTo>
                    <a:pt x="1683600" y="99737"/>
                  </a:lnTo>
                  <a:lnTo>
                    <a:pt x="1682664" y="85583"/>
                  </a:lnTo>
                  <a:lnTo>
                    <a:pt x="1679856" y="72251"/>
                  </a:lnTo>
                  <a:lnTo>
                    <a:pt x="1675176" y="59743"/>
                  </a:lnTo>
                  <a:lnTo>
                    <a:pt x="1673330" y="56451"/>
                  </a:lnTo>
                  <a:close/>
                </a:path>
                <a:path w="1999615" h="349250">
                  <a:moveTo>
                    <a:pt x="1563619" y="0"/>
                  </a:moveTo>
                  <a:lnTo>
                    <a:pt x="1515417" y="7498"/>
                  </a:lnTo>
                  <a:lnTo>
                    <a:pt x="1477419" y="29419"/>
                  </a:lnTo>
                  <a:lnTo>
                    <a:pt x="1452886" y="63745"/>
                  </a:lnTo>
                  <a:lnTo>
                    <a:pt x="1444461" y="108460"/>
                  </a:lnTo>
                  <a:lnTo>
                    <a:pt x="1512105" y="108460"/>
                  </a:lnTo>
                  <a:lnTo>
                    <a:pt x="1512496" y="100673"/>
                  </a:lnTo>
                  <a:lnTo>
                    <a:pt x="1513668" y="93441"/>
                  </a:lnTo>
                  <a:lnTo>
                    <a:pt x="1542141" y="59969"/>
                  </a:lnTo>
                  <a:lnTo>
                    <a:pt x="1563125" y="56451"/>
                  </a:lnTo>
                  <a:lnTo>
                    <a:pt x="1673330" y="56451"/>
                  </a:lnTo>
                  <a:lnTo>
                    <a:pt x="1668623" y="48058"/>
                  </a:lnTo>
                  <a:lnTo>
                    <a:pt x="1639399" y="19791"/>
                  </a:lnTo>
                  <a:lnTo>
                    <a:pt x="1597482" y="3209"/>
                  </a:lnTo>
                  <a:lnTo>
                    <a:pt x="1581137" y="802"/>
                  </a:lnTo>
                  <a:lnTo>
                    <a:pt x="1563619" y="0"/>
                  </a:lnTo>
                  <a:close/>
                </a:path>
                <a:path w="1999615" h="349250">
                  <a:moveTo>
                    <a:pt x="1916444" y="4608"/>
                  </a:moveTo>
                  <a:lnTo>
                    <a:pt x="1890440" y="4608"/>
                  </a:lnTo>
                  <a:lnTo>
                    <a:pt x="1890440" y="240455"/>
                  </a:lnTo>
                  <a:lnTo>
                    <a:pt x="1889123" y="265307"/>
                  </a:lnTo>
                  <a:lnTo>
                    <a:pt x="1889123" y="341674"/>
                  </a:lnTo>
                  <a:lnTo>
                    <a:pt x="1957260" y="341674"/>
                  </a:lnTo>
                  <a:lnTo>
                    <a:pt x="1957260" y="82291"/>
                  </a:lnTo>
                  <a:lnTo>
                    <a:pt x="1916444" y="82291"/>
                  </a:lnTo>
                  <a:lnTo>
                    <a:pt x="1916444" y="4608"/>
                  </a:lnTo>
                  <a:close/>
                </a:path>
                <a:path w="1999615" h="349250">
                  <a:moveTo>
                    <a:pt x="1890440" y="4608"/>
                  </a:moveTo>
                  <a:lnTo>
                    <a:pt x="1868056" y="4608"/>
                  </a:lnTo>
                  <a:lnTo>
                    <a:pt x="1727338" y="226301"/>
                  </a:lnTo>
                  <a:lnTo>
                    <a:pt x="1727338" y="282424"/>
                  </a:lnTo>
                  <a:lnTo>
                    <a:pt x="1889123" y="282424"/>
                  </a:lnTo>
                  <a:lnTo>
                    <a:pt x="1889123" y="265307"/>
                  </a:lnTo>
                  <a:lnTo>
                    <a:pt x="1890440" y="240455"/>
                  </a:lnTo>
                  <a:lnTo>
                    <a:pt x="1890440" y="225313"/>
                  </a:lnTo>
                  <a:lnTo>
                    <a:pt x="1799096" y="225313"/>
                  </a:lnTo>
                  <a:lnTo>
                    <a:pt x="1799096" y="222680"/>
                  </a:lnTo>
                  <a:lnTo>
                    <a:pt x="1887806" y="82291"/>
                  </a:lnTo>
                  <a:lnTo>
                    <a:pt x="1890440" y="82291"/>
                  </a:lnTo>
                  <a:lnTo>
                    <a:pt x="1890440" y="4608"/>
                  </a:lnTo>
                  <a:close/>
                </a:path>
                <a:path w="1999615" h="349250">
                  <a:moveTo>
                    <a:pt x="1999064" y="225313"/>
                  </a:moveTo>
                  <a:lnTo>
                    <a:pt x="1957260" y="225313"/>
                  </a:lnTo>
                  <a:lnTo>
                    <a:pt x="1957260" y="282424"/>
                  </a:lnTo>
                  <a:lnTo>
                    <a:pt x="1999064" y="282424"/>
                  </a:lnTo>
                  <a:lnTo>
                    <a:pt x="1999064" y="225313"/>
                  </a:lnTo>
                  <a:close/>
                </a:path>
                <a:path w="1999615" h="349250">
                  <a:moveTo>
                    <a:pt x="1957260" y="4608"/>
                  </a:moveTo>
                  <a:lnTo>
                    <a:pt x="1916444" y="4608"/>
                  </a:lnTo>
                  <a:lnTo>
                    <a:pt x="1916444" y="82291"/>
                  </a:lnTo>
                  <a:lnTo>
                    <a:pt x="1957260" y="82291"/>
                  </a:lnTo>
                  <a:lnTo>
                    <a:pt x="1957260" y="460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12369376" y="6158940"/>
              <a:ext cx="2544445" cy="1029969"/>
            </a:xfrm>
            <a:custGeom>
              <a:avLst/>
              <a:gdLst/>
              <a:ahLst/>
              <a:cxnLst/>
              <a:rect l="l" t="t" r="r" b="b"/>
              <a:pathLst>
                <a:path w="2544444" h="1029970">
                  <a:moveTo>
                    <a:pt x="2296728" y="0"/>
                  </a:moveTo>
                  <a:lnTo>
                    <a:pt x="247181" y="0"/>
                  </a:lnTo>
                  <a:lnTo>
                    <a:pt x="197365" y="5021"/>
                  </a:lnTo>
                  <a:lnTo>
                    <a:pt x="150967" y="19424"/>
                  </a:lnTo>
                  <a:lnTo>
                    <a:pt x="108979" y="42214"/>
                  </a:lnTo>
                  <a:lnTo>
                    <a:pt x="72397" y="72397"/>
                  </a:lnTo>
                  <a:lnTo>
                    <a:pt x="42214" y="108980"/>
                  </a:lnTo>
                  <a:lnTo>
                    <a:pt x="19424" y="150967"/>
                  </a:lnTo>
                  <a:lnTo>
                    <a:pt x="5021" y="197365"/>
                  </a:lnTo>
                  <a:lnTo>
                    <a:pt x="0" y="247181"/>
                  </a:lnTo>
                  <a:lnTo>
                    <a:pt x="0" y="782741"/>
                  </a:lnTo>
                  <a:lnTo>
                    <a:pt x="5021" y="832557"/>
                  </a:lnTo>
                  <a:lnTo>
                    <a:pt x="19424" y="878955"/>
                  </a:lnTo>
                  <a:lnTo>
                    <a:pt x="42214" y="920943"/>
                  </a:lnTo>
                  <a:lnTo>
                    <a:pt x="72397" y="957525"/>
                  </a:lnTo>
                  <a:lnTo>
                    <a:pt x="108980" y="987708"/>
                  </a:lnTo>
                  <a:lnTo>
                    <a:pt x="150967" y="1010498"/>
                  </a:lnTo>
                  <a:lnTo>
                    <a:pt x="197365" y="1024901"/>
                  </a:lnTo>
                  <a:lnTo>
                    <a:pt x="247181" y="1029923"/>
                  </a:lnTo>
                  <a:lnTo>
                    <a:pt x="2296728" y="1029923"/>
                  </a:lnTo>
                  <a:lnTo>
                    <a:pt x="2346544" y="1024901"/>
                  </a:lnTo>
                  <a:lnTo>
                    <a:pt x="2392942" y="1010498"/>
                  </a:lnTo>
                  <a:lnTo>
                    <a:pt x="2434930" y="987708"/>
                  </a:lnTo>
                  <a:lnTo>
                    <a:pt x="2471512" y="957525"/>
                  </a:lnTo>
                  <a:lnTo>
                    <a:pt x="2501695" y="920943"/>
                  </a:lnTo>
                  <a:lnTo>
                    <a:pt x="2524485" y="878955"/>
                  </a:lnTo>
                  <a:lnTo>
                    <a:pt x="2538888" y="832557"/>
                  </a:lnTo>
                  <a:lnTo>
                    <a:pt x="2543910" y="782741"/>
                  </a:lnTo>
                  <a:lnTo>
                    <a:pt x="2543910" y="247181"/>
                  </a:lnTo>
                  <a:lnTo>
                    <a:pt x="2538888" y="197365"/>
                  </a:lnTo>
                  <a:lnTo>
                    <a:pt x="2524485" y="150967"/>
                  </a:lnTo>
                  <a:lnTo>
                    <a:pt x="2501695" y="108979"/>
                  </a:lnTo>
                  <a:lnTo>
                    <a:pt x="2471512" y="72397"/>
                  </a:lnTo>
                  <a:lnTo>
                    <a:pt x="2434930" y="42214"/>
                  </a:lnTo>
                  <a:lnTo>
                    <a:pt x="2392942" y="19424"/>
                  </a:lnTo>
                  <a:lnTo>
                    <a:pt x="2346544" y="5021"/>
                  </a:lnTo>
                  <a:lnTo>
                    <a:pt x="2296728" y="0"/>
                  </a:lnTo>
                  <a:close/>
                </a:path>
              </a:pathLst>
            </a:custGeom>
            <a:solidFill>
              <a:srgbClr val="0079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12701724" y="6466117"/>
              <a:ext cx="1960245" cy="349250"/>
            </a:xfrm>
            <a:custGeom>
              <a:avLst/>
              <a:gdLst/>
              <a:ahLst/>
              <a:cxnLst/>
              <a:rect l="l" t="t" r="r" b="b"/>
              <a:pathLst>
                <a:path w="1960244" h="349250">
                  <a:moveTo>
                    <a:pt x="136110" y="0"/>
                  </a:moveTo>
                  <a:lnTo>
                    <a:pt x="96733" y="5102"/>
                  </a:lnTo>
                  <a:lnTo>
                    <a:pt x="48850" y="31692"/>
                  </a:lnTo>
                  <a:lnTo>
                    <a:pt x="16293" y="79493"/>
                  </a:lnTo>
                  <a:lnTo>
                    <a:pt x="4073" y="122408"/>
                  </a:lnTo>
                  <a:lnTo>
                    <a:pt x="0" y="173470"/>
                  </a:lnTo>
                  <a:lnTo>
                    <a:pt x="946" y="200122"/>
                  </a:lnTo>
                  <a:lnTo>
                    <a:pt x="9010" y="247440"/>
                  </a:lnTo>
                  <a:lnTo>
                    <a:pt x="25232" y="286610"/>
                  </a:lnTo>
                  <a:lnTo>
                    <a:pt x="48685" y="316647"/>
                  </a:lnTo>
                  <a:lnTo>
                    <a:pt x="96610" y="343772"/>
                  </a:lnTo>
                  <a:lnTo>
                    <a:pt x="136110" y="349080"/>
                  </a:lnTo>
                  <a:lnTo>
                    <a:pt x="156590" y="347784"/>
                  </a:lnTo>
                  <a:lnTo>
                    <a:pt x="209020" y="328342"/>
                  </a:lnTo>
                  <a:lnTo>
                    <a:pt x="244581" y="289995"/>
                  </a:lnTo>
                  <a:lnTo>
                    <a:pt x="136110" y="289995"/>
                  </a:lnTo>
                  <a:lnTo>
                    <a:pt x="126790" y="289192"/>
                  </a:lnTo>
                  <a:lnTo>
                    <a:pt x="89780" y="260863"/>
                  </a:lnTo>
                  <a:lnTo>
                    <a:pt x="76922" y="224449"/>
                  </a:lnTo>
                  <a:lnTo>
                    <a:pt x="72581" y="173470"/>
                  </a:lnTo>
                  <a:lnTo>
                    <a:pt x="73733" y="146540"/>
                  </a:lnTo>
                  <a:lnTo>
                    <a:pt x="82456" y="103419"/>
                  </a:lnTo>
                  <a:lnTo>
                    <a:pt x="110188" y="65627"/>
                  </a:lnTo>
                  <a:lnTo>
                    <a:pt x="136110" y="58426"/>
                  </a:lnTo>
                  <a:lnTo>
                    <a:pt x="244793" y="58426"/>
                  </a:lnTo>
                  <a:lnTo>
                    <a:pt x="235929" y="45424"/>
                  </a:lnTo>
                  <a:lnTo>
                    <a:pt x="192891" y="11479"/>
                  </a:lnTo>
                  <a:lnTo>
                    <a:pt x="156518" y="1275"/>
                  </a:lnTo>
                  <a:lnTo>
                    <a:pt x="136110" y="0"/>
                  </a:lnTo>
                  <a:close/>
                </a:path>
                <a:path w="1960244" h="349250">
                  <a:moveTo>
                    <a:pt x="244793" y="58426"/>
                  </a:moveTo>
                  <a:lnTo>
                    <a:pt x="136110" y="58426"/>
                  </a:lnTo>
                  <a:lnTo>
                    <a:pt x="145419" y="59229"/>
                  </a:lnTo>
                  <a:lnTo>
                    <a:pt x="154090" y="61636"/>
                  </a:lnTo>
                  <a:lnTo>
                    <a:pt x="187295" y="97649"/>
                  </a:lnTo>
                  <a:lnTo>
                    <a:pt x="197499" y="138331"/>
                  </a:lnTo>
                  <a:lnTo>
                    <a:pt x="199474" y="173470"/>
                  </a:lnTo>
                  <a:lnTo>
                    <a:pt x="198466" y="200780"/>
                  </a:lnTo>
                  <a:lnTo>
                    <a:pt x="189908" y="244477"/>
                  </a:lnTo>
                  <a:lnTo>
                    <a:pt x="162155" y="282712"/>
                  </a:lnTo>
                  <a:lnTo>
                    <a:pt x="136110" y="289995"/>
                  </a:lnTo>
                  <a:lnTo>
                    <a:pt x="244581" y="289995"/>
                  </a:lnTo>
                  <a:lnTo>
                    <a:pt x="262962" y="247594"/>
                  </a:lnTo>
                  <a:lnTo>
                    <a:pt x="271194" y="200122"/>
                  </a:lnTo>
                  <a:lnTo>
                    <a:pt x="272220" y="173470"/>
                  </a:lnTo>
                  <a:lnTo>
                    <a:pt x="271263" y="146931"/>
                  </a:lnTo>
                  <a:lnTo>
                    <a:pt x="268219" y="122408"/>
                  </a:lnTo>
                  <a:lnTo>
                    <a:pt x="263083" y="99932"/>
                  </a:lnTo>
                  <a:lnTo>
                    <a:pt x="255926" y="79658"/>
                  </a:lnTo>
                  <a:lnTo>
                    <a:pt x="246812" y="61389"/>
                  </a:lnTo>
                  <a:lnTo>
                    <a:pt x="244793" y="58426"/>
                  </a:lnTo>
                  <a:close/>
                </a:path>
                <a:path w="1960244" h="349250">
                  <a:moveTo>
                    <a:pt x="540778" y="4608"/>
                  </a:moveTo>
                  <a:lnTo>
                    <a:pt x="304272" y="4608"/>
                  </a:lnTo>
                  <a:lnTo>
                    <a:pt x="304272" y="62870"/>
                  </a:lnTo>
                  <a:lnTo>
                    <a:pt x="467045" y="62870"/>
                  </a:lnTo>
                  <a:lnTo>
                    <a:pt x="467045" y="65174"/>
                  </a:lnTo>
                  <a:lnTo>
                    <a:pt x="327314" y="341674"/>
                  </a:lnTo>
                  <a:lnTo>
                    <a:pt x="400882" y="341674"/>
                  </a:lnTo>
                  <a:lnTo>
                    <a:pt x="540778" y="63693"/>
                  </a:lnTo>
                  <a:lnTo>
                    <a:pt x="540778" y="4608"/>
                  </a:lnTo>
                  <a:close/>
                </a:path>
                <a:path w="1960244" h="349250">
                  <a:moveTo>
                    <a:pt x="747782" y="145326"/>
                  </a:moveTo>
                  <a:lnTo>
                    <a:pt x="594061" y="145326"/>
                  </a:lnTo>
                  <a:lnTo>
                    <a:pt x="594061" y="200955"/>
                  </a:lnTo>
                  <a:lnTo>
                    <a:pt x="747782" y="200955"/>
                  </a:lnTo>
                  <a:lnTo>
                    <a:pt x="747782" y="145326"/>
                  </a:lnTo>
                  <a:close/>
                </a:path>
                <a:path w="1960244" h="349250">
                  <a:moveTo>
                    <a:pt x="1022939" y="56451"/>
                  </a:moveTo>
                  <a:lnTo>
                    <a:pt x="912735" y="56451"/>
                  </a:lnTo>
                  <a:lnTo>
                    <a:pt x="919946" y="56822"/>
                  </a:lnTo>
                  <a:lnTo>
                    <a:pt x="926766" y="57933"/>
                  </a:lnTo>
                  <a:lnTo>
                    <a:pt x="960618" y="84605"/>
                  </a:lnTo>
                  <a:lnTo>
                    <a:pt x="964414" y="104510"/>
                  </a:lnTo>
                  <a:lnTo>
                    <a:pt x="964075" y="111062"/>
                  </a:lnTo>
                  <a:lnTo>
                    <a:pt x="947966" y="146674"/>
                  </a:lnTo>
                  <a:lnTo>
                    <a:pt x="917343" y="179230"/>
                  </a:lnTo>
                  <a:lnTo>
                    <a:pt x="797362" y="290324"/>
                  </a:lnTo>
                  <a:lnTo>
                    <a:pt x="797362" y="341674"/>
                  </a:lnTo>
                  <a:lnTo>
                    <a:pt x="1037653" y="341674"/>
                  </a:lnTo>
                  <a:lnTo>
                    <a:pt x="1037653" y="283411"/>
                  </a:lnTo>
                  <a:lnTo>
                    <a:pt x="896112" y="283411"/>
                  </a:lnTo>
                  <a:lnTo>
                    <a:pt x="896112" y="281107"/>
                  </a:lnTo>
                  <a:lnTo>
                    <a:pt x="945322" y="232884"/>
                  </a:lnTo>
                  <a:lnTo>
                    <a:pt x="961709" y="217650"/>
                  </a:lnTo>
                  <a:lnTo>
                    <a:pt x="976141" y="203547"/>
                  </a:lnTo>
                  <a:lnTo>
                    <a:pt x="1007957" y="167637"/>
                  </a:lnTo>
                  <a:lnTo>
                    <a:pt x="1028951" y="128096"/>
                  </a:lnTo>
                  <a:lnTo>
                    <a:pt x="1033210" y="99737"/>
                  </a:lnTo>
                  <a:lnTo>
                    <a:pt x="1032274" y="85583"/>
                  </a:lnTo>
                  <a:lnTo>
                    <a:pt x="1029465" y="72251"/>
                  </a:lnTo>
                  <a:lnTo>
                    <a:pt x="1024785" y="59743"/>
                  </a:lnTo>
                  <a:lnTo>
                    <a:pt x="1022939" y="56451"/>
                  </a:lnTo>
                  <a:close/>
                </a:path>
                <a:path w="1960244" h="349250">
                  <a:moveTo>
                    <a:pt x="913229" y="0"/>
                  </a:moveTo>
                  <a:lnTo>
                    <a:pt x="865027" y="7498"/>
                  </a:lnTo>
                  <a:lnTo>
                    <a:pt x="827028" y="29419"/>
                  </a:lnTo>
                  <a:lnTo>
                    <a:pt x="802495" y="63745"/>
                  </a:lnTo>
                  <a:lnTo>
                    <a:pt x="794071" y="108460"/>
                  </a:lnTo>
                  <a:lnTo>
                    <a:pt x="861714" y="108460"/>
                  </a:lnTo>
                  <a:lnTo>
                    <a:pt x="862105" y="100673"/>
                  </a:lnTo>
                  <a:lnTo>
                    <a:pt x="863278" y="93441"/>
                  </a:lnTo>
                  <a:lnTo>
                    <a:pt x="891751" y="59969"/>
                  </a:lnTo>
                  <a:lnTo>
                    <a:pt x="912735" y="56451"/>
                  </a:lnTo>
                  <a:lnTo>
                    <a:pt x="1022939" y="56451"/>
                  </a:lnTo>
                  <a:lnTo>
                    <a:pt x="1018233" y="48058"/>
                  </a:lnTo>
                  <a:lnTo>
                    <a:pt x="989009" y="19791"/>
                  </a:lnTo>
                  <a:lnTo>
                    <a:pt x="947092" y="3209"/>
                  </a:lnTo>
                  <a:lnTo>
                    <a:pt x="930747" y="802"/>
                  </a:lnTo>
                  <a:lnTo>
                    <a:pt x="913229" y="0"/>
                  </a:lnTo>
                  <a:close/>
                </a:path>
                <a:path w="1960244" h="349250">
                  <a:moveTo>
                    <a:pt x="1221451" y="0"/>
                  </a:moveTo>
                  <a:lnTo>
                    <a:pt x="1182075" y="5102"/>
                  </a:lnTo>
                  <a:lnTo>
                    <a:pt x="1134192" y="31692"/>
                  </a:lnTo>
                  <a:lnTo>
                    <a:pt x="1101635" y="79493"/>
                  </a:lnTo>
                  <a:lnTo>
                    <a:pt x="1089415" y="122408"/>
                  </a:lnTo>
                  <a:lnTo>
                    <a:pt x="1085341" y="173470"/>
                  </a:lnTo>
                  <a:lnTo>
                    <a:pt x="1086288" y="200122"/>
                  </a:lnTo>
                  <a:lnTo>
                    <a:pt x="1094352" y="247440"/>
                  </a:lnTo>
                  <a:lnTo>
                    <a:pt x="1110574" y="286610"/>
                  </a:lnTo>
                  <a:lnTo>
                    <a:pt x="1134027" y="316647"/>
                  </a:lnTo>
                  <a:lnTo>
                    <a:pt x="1181951" y="343772"/>
                  </a:lnTo>
                  <a:lnTo>
                    <a:pt x="1221451" y="349080"/>
                  </a:lnTo>
                  <a:lnTo>
                    <a:pt x="1241932" y="347784"/>
                  </a:lnTo>
                  <a:lnTo>
                    <a:pt x="1294362" y="328342"/>
                  </a:lnTo>
                  <a:lnTo>
                    <a:pt x="1329923" y="289995"/>
                  </a:lnTo>
                  <a:lnTo>
                    <a:pt x="1221451" y="289995"/>
                  </a:lnTo>
                  <a:lnTo>
                    <a:pt x="1212132" y="289192"/>
                  </a:lnTo>
                  <a:lnTo>
                    <a:pt x="1175122" y="260863"/>
                  </a:lnTo>
                  <a:lnTo>
                    <a:pt x="1162264" y="224449"/>
                  </a:lnTo>
                  <a:lnTo>
                    <a:pt x="1157922" y="173470"/>
                  </a:lnTo>
                  <a:lnTo>
                    <a:pt x="1159074" y="146540"/>
                  </a:lnTo>
                  <a:lnTo>
                    <a:pt x="1167797" y="103419"/>
                  </a:lnTo>
                  <a:lnTo>
                    <a:pt x="1195530" y="65627"/>
                  </a:lnTo>
                  <a:lnTo>
                    <a:pt x="1221451" y="58426"/>
                  </a:lnTo>
                  <a:lnTo>
                    <a:pt x="1330134" y="58426"/>
                  </a:lnTo>
                  <a:lnTo>
                    <a:pt x="1321271" y="45424"/>
                  </a:lnTo>
                  <a:lnTo>
                    <a:pt x="1278233" y="11479"/>
                  </a:lnTo>
                  <a:lnTo>
                    <a:pt x="1241860" y="1275"/>
                  </a:lnTo>
                  <a:lnTo>
                    <a:pt x="1221451" y="0"/>
                  </a:lnTo>
                  <a:close/>
                </a:path>
                <a:path w="1960244" h="349250">
                  <a:moveTo>
                    <a:pt x="1330134" y="58426"/>
                  </a:moveTo>
                  <a:lnTo>
                    <a:pt x="1221451" y="58426"/>
                  </a:lnTo>
                  <a:lnTo>
                    <a:pt x="1230761" y="59229"/>
                  </a:lnTo>
                  <a:lnTo>
                    <a:pt x="1239432" y="61636"/>
                  </a:lnTo>
                  <a:lnTo>
                    <a:pt x="1272637" y="97649"/>
                  </a:lnTo>
                  <a:lnTo>
                    <a:pt x="1282841" y="138331"/>
                  </a:lnTo>
                  <a:lnTo>
                    <a:pt x="1284816" y="173470"/>
                  </a:lnTo>
                  <a:lnTo>
                    <a:pt x="1283808" y="200780"/>
                  </a:lnTo>
                  <a:lnTo>
                    <a:pt x="1275249" y="244477"/>
                  </a:lnTo>
                  <a:lnTo>
                    <a:pt x="1247497" y="282712"/>
                  </a:lnTo>
                  <a:lnTo>
                    <a:pt x="1221451" y="289995"/>
                  </a:lnTo>
                  <a:lnTo>
                    <a:pt x="1329923" y="289995"/>
                  </a:lnTo>
                  <a:lnTo>
                    <a:pt x="1348304" y="247594"/>
                  </a:lnTo>
                  <a:lnTo>
                    <a:pt x="1356536" y="200122"/>
                  </a:lnTo>
                  <a:lnTo>
                    <a:pt x="1357561" y="173470"/>
                  </a:lnTo>
                  <a:lnTo>
                    <a:pt x="1356605" y="146931"/>
                  </a:lnTo>
                  <a:lnTo>
                    <a:pt x="1353561" y="122408"/>
                  </a:lnTo>
                  <a:lnTo>
                    <a:pt x="1348425" y="99932"/>
                  </a:lnTo>
                  <a:lnTo>
                    <a:pt x="1341268" y="79658"/>
                  </a:lnTo>
                  <a:lnTo>
                    <a:pt x="1332154" y="61389"/>
                  </a:lnTo>
                  <a:lnTo>
                    <a:pt x="1330134" y="58426"/>
                  </a:lnTo>
                  <a:close/>
                </a:path>
                <a:path w="1960244" h="349250">
                  <a:moveTo>
                    <a:pt x="1633953" y="56451"/>
                  </a:moveTo>
                  <a:lnTo>
                    <a:pt x="1523749" y="56451"/>
                  </a:lnTo>
                  <a:lnTo>
                    <a:pt x="1530960" y="56822"/>
                  </a:lnTo>
                  <a:lnTo>
                    <a:pt x="1537780" y="57933"/>
                  </a:lnTo>
                  <a:lnTo>
                    <a:pt x="1571632" y="84605"/>
                  </a:lnTo>
                  <a:lnTo>
                    <a:pt x="1575428" y="104510"/>
                  </a:lnTo>
                  <a:lnTo>
                    <a:pt x="1575089" y="111062"/>
                  </a:lnTo>
                  <a:lnTo>
                    <a:pt x="1558980" y="146674"/>
                  </a:lnTo>
                  <a:lnTo>
                    <a:pt x="1528357" y="179230"/>
                  </a:lnTo>
                  <a:lnTo>
                    <a:pt x="1408376" y="290324"/>
                  </a:lnTo>
                  <a:lnTo>
                    <a:pt x="1408376" y="341674"/>
                  </a:lnTo>
                  <a:lnTo>
                    <a:pt x="1648667" y="341674"/>
                  </a:lnTo>
                  <a:lnTo>
                    <a:pt x="1648667" y="283411"/>
                  </a:lnTo>
                  <a:lnTo>
                    <a:pt x="1507126" y="283411"/>
                  </a:lnTo>
                  <a:lnTo>
                    <a:pt x="1507126" y="281107"/>
                  </a:lnTo>
                  <a:lnTo>
                    <a:pt x="1556336" y="232884"/>
                  </a:lnTo>
                  <a:lnTo>
                    <a:pt x="1572723" y="217650"/>
                  </a:lnTo>
                  <a:lnTo>
                    <a:pt x="1587155" y="203547"/>
                  </a:lnTo>
                  <a:lnTo>
                    <a:pt x="1618971" y="167637"/>
                  </a:lnTo>
                  <a:lnTo>
                    <a:pt x="1639965" y="128096"/>
                  </a:lnTo>
                  <a:lnTo>
                    <a:pt x="1644224" y="99737"/>
                  </a:lnTo>
                  <a:lnTo>
                    <a:pt x="1643288" y="85583"/>
                  </a:lnTo>
                  <a:lnTo>
                    <a:pt x="1640479" y="72251"/>
                  </a:lnTo>
                  <a:lnTo>
                    <a:pt x="1635799" y="59743"/>
                  </a:lnTo>
                  <a:lnTo>
                    <a:pt x="1633953" y="56451"/>
                  </a:lnTo>
                  <a:close/>
                </a:path>
                <a:path w="1960244" h="349250">
                  <a:moveTo>
                    <a:pt x="1524243" y="0"/>
                  </a:moveTo>
                  <a:lnTo>
                    <a:pt x="1476041" y="7498"/>
                  </a:lnTo>
                  <a:lnTo>
                    <a:pt x="1438042" y="29419"/>
                  </a:lnTo>
                  <a:lnTo>
                    <a:pt x="1413509" y="63745"/>
                  </a:lnTo>
                  <a:lnTo>
                    <a:pt x="1405085" y="108460"/>
                  </a:lnTo>
                  <a:lnTo>
                    <a:pt x="1472728" y="108460"/>
                  </a:lnTo>
                  <a:lnTo>
                    <a:pt x="1473119" y="100673"/>
                  </a:lnTo>
                  <a:lnTo>
                    <a:pt x="1474292" y="93441"/>
                  </a:lnTo>
                  <a:lnTo>
                    <a:pt x="1502765" y="59969"/>
                  </a:lnTo>
                  <a:lnTo>
                    <a:pt x="1523749" y="56451"/>
                  </a:lnTo>
                  <a:lnTo>
                    <a:pt x="1633953" y="56451"/>
                  </a:lnTo>
                  <a:lnTo>
                    <a:pt x="1629247" y="48058"/>
                  </a:lnTo>
                  <a:lnTo>
                    <a:pt x="1600023" y="19791"/>
                  </a:lnTo>
                  <a:lnTo>
                    <a:pt x="1558106" y="3209"/>
                  </a:lnTo>
                  <a:lnTo>
                    <a:pt x="1541760" y="802"/>
                  </a:lnTo>
                  <a:lnTo>
                    <a:pt x="1524243" y="0"/>
                  </a:lnTo>
                  <a:close/>
                </a:path>
                <a:path w="1960244" h="349250">
                  <a:moveTo>
                    <a:pt x="1877067" y="4608"/>
                  </a:moveTo>
                  <a:lnTo>
                    <a:pt x="1851063" y="4608"/>
                  </a:lnTo>
                  <a:lnTo>
                    <a:pt x="1851063" y="240455"/>
                  </a:lnTo>
                  <a:lnTo>
                    <a:pt x="1849747" y="265307"/>
                  </a:lnTo>
                  <a:lnTo>
                    <a:pt x="1849747" y="341674"/>
                  </a:lnTo>
                  <a:lnTo>
                    <a:pt x="1917884" y="341674"/>
                  </a:lnTo>
                  <a:lnTo>
                    <a:pt x="1917884" y="82291"/>
                  </a:lnTo>
                  <a:lnTo>
                    <a:pt x="1877067" y="82291"/>
                  </a:lnTo>
                  <a:lnTo>
                    <a:pt x="1877067" y="4608"/>
                  </a:lnTo>
                  <a:close/>
                </a:path>
                <a:path w="1960244" h="349250">
                  <a:moveTo>
                    <a:pt x="1851063" y="4608"/>
                  </a:moveTo>
                  <a:lnTo>
                    <a:pt x="1828680" y="4608"/>
                  </a:lnTo>
                  <a:lnTo>
                    <a:pt x="1687962" y="226301"/>
                  </a:lnTo>
                  <a:lnTo>
                    <a:pt x="1687962" y="282424"/>
                  </a:lnTo>
                  <a:lnTo>
                    <a:pt x="1849747" y="282424"/>
                  </a:lnTo>
                  <a:lnTo>
                    <a:pt x="1849747" y="265307"/>
                  </a:lnTo>
                  <a:lnTo>
                    <a:pt x="1851063" y="240455"/>
                  </a:lnTo>
                  <a:lnTo>
                    <a:pt x="1851063" y="225313"/>
                  </a:lnTo>
                  <a:lnTo>
                    <a:pt x="1759720" y="225313"/>
                  </a:lnTo>
                  <a:lnTo>
                    <a:pt x="1759720" y="222680"/>
                  </a:lnTo>
                  <a:lnTo>
                    <a:pt x="1848430" y="82291"/>
                  </a:lnTo>
                  <a:lnTo>
                    <a:pt x="1851063" y="82291"/>
                  </a:lnTo>
                  <a:lnTo>
                    <a:pt x="1851063" y="4608"/>
                  </a:lnTo>
                  <a:close/>
                </a:path>
                <a:path w="1960244" h="349250">
                  <a:moveTo>
                    <a:pt x="1959688" y="225313"/>
                  </a:moveTo>
                  <a:lnTo>
                    <a:pt x="1917884" y="225313"/>
                  </a:lnTo>
                  <a:lnTo>
                    <a:pt x="1917884" y="282424"/>
                  </a:lnTo>
                  <a:lnTo>
                    <a:pt x="1959688" y="282424"/>
                  </a:lnTo>
                  <a:lnTo>
                    <a:pt x="1959688" y="225313"/>
                  </a:lnTo>
                  <a:close/>
                </a:path>
                <a:path w="1960244" h="349250">
                  <a:moveTo>
                    <a:pt x="1917884" y="4608"/>
                  </a:moveTo>
                  <a:lnTo>
                    <a:pt x="1877067" y="4608"/>
                  </a:lnTo>
                  <a:lnTo>
                    <a:pt x="1877067" y="82291"/>
                  </a:lnTo>
                  <a:lnTo>
                    <a:pt x="1917884" y="82291"/>
                  </a:lnTo>
                  <a:lnTo>
                    <a:pt x="1917884" y="460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16334580" y="6220735"/>
              <a:ext cx="2544445" cy="968375"/>
            </a:xfrm>
            <a:custGeom>
              <a:avLst/>
              <a:gdLst/>
              <a:ahLst/>
              <a:cxnLst/>
              <a:rect l="l" t="t" r="r" b="b"/>
              <a:pathLst>
                <a:path w="2544444" h="968375">
                  <a:moveTo>
                    <a:pt x="2296728" y="0"/>
                  </a:moveTo>
                  <a:lnTo>
                    <a:pt x="247181" y="0"/>
                  </a:lnTo>
                  <a:lnTo>
                    <a:pt x="197365" y="5021"/>
                  </a:lnTo>
                  <a:lnTo>
                    <a:pt x="150967" y="19424"/>
                  </a:lnTo>
                  <a:lnTo>
                    <a:pt x="108979" y="42214"/>
                  </a:lnTo>
                  <a:lnTo>
                    <a:pt x="72397" y="72397"/>
                  </a:lnTo>
                  <a:lnTo>
                    <a:pt x="42214" y="108979"/>
                  </a:lnTo>
                  <a:lnTo>
                    <a:pt x="19424" y="150967"/>
                  </a:lnTo>
                  <a:lnTo>
                    <a:pt x="5021" y="197365"/>
                  </a:lnTo>
                  <a:lnTo>
                    <a:pt x="0" y="247181"/>
                  </a:lnTo>
                  <a:lnTo>
                    <a:pt x="0" y="720946"/>
                  </a:lnTo>
                  <a:lnTo>
                    <a:pt x="5021" y="770761"/>
                  </a:lnTo>
                  <a:lnTo>
                    <a:pt x="19424" y="817160"/>
                  </a:lnTo>
                  <a:lnTo>
                    <a:pt x="42214" y="859147"/>
                  </a:lnTo>
                  <a:lnTo>
                    <a:pt x="72397" y="895729"/>
                  </a:lnTo>
                  <a:lnTo>
                    <a:pt x="108980" y="925913"/>
                  </a:lnTo>
                  <a:lnTo>
                    <a:pt x="150967" y="948702"/>
                  </a:lnTo>
                  <a:lnTo>
                    <a:pt x="197365" y="963105"/>
                  </a:lnTo>
                  <a:lnTo>
                    <a:pt x="247181" y="968127"/>
                  </a:lnTo>
                  <a:lnTo>
                    <a:pt x="2296728" y="968127"/>
                  </a:lnTo>
                  <a:lnTo>
                    <a:pt x="2346544" y="963105"/>
                  </a:lnTo>
                  <a:lnTo>
                    <a:pt x="2392942" y="948702"/>
                  </a:lnTo>
                  <a:lnTo>
                    <a:pt x="2434930" y="925913"/>
                  </a:lnTo>
                  <a:lnTo>
                    <a:pt x="2471512" y="895729"/>
                  </a:lnTo>
                  <a:lnTo>
                    <a:pt x="2501695" y="859147"/>
                  </a:lnTo>
                  <a:lnTo>
                    <a:pt x="2524485" y="817160"/>
                  </a:lnTo>
                  <a:lnTo>
                    <a:pt x="2538888" y="770761"/>
                  </a:lnTo>
                  <a:lnTo>
                    <a:pt x="2543910" y="720946"/>
                  </a:lnTo>
                  <a:lnTo>
                    <a:pt x="2543910" y="247181"/>
                  </a:lnTo>
                  <a:lnTo>
                    <a:pt x="2538888" y="197365"/>
                  </a:lnTo>
                  <a:lnTo>
                    <a:pt x="2524485" y="150967"/>
                  </a:lnTo>
                  <a:lnTo>
                    <a:pt x="2501695" y="108979"/>
                  </a:lnTo>
                  <a:lnTo>
                    <a:pt x="2471512" y="72397"/>
                  </a:lnTo>
                  <a:lnTo>
                    <a:pt x="2434930" y="42214"/>
                  </a:lnTo>
                  <a:lnTo>
                    <a:pt x="2392942" y="19424"/>
                  </a:lnTo>
                  <a:lnTo>
                    <a:pt x="2346544" y="5021"/>
                  </a:lnTo>
                  <a:lnTo>
                    <a:pt x="2296728" y="0"/>
                  </a:lnTo>
                  <a:close/>
                </a:path>
              </a:pathLst>
            </a:custGeom>
            <a:solidFill>
              <a:srgbClr val="0079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16666929" y="6527913"/>
              <a:ext cx="1999614" cy="349250"/>
            </a:xfrm>
            <a:custGeom>
              <a:avLst/>
              <a:gdLst/>
              <a:ahLst/>
              <a:cxnLst/>
              <a:rect l="l" t="t" r="r" b="b"/>
              <a:pathLst>
                <a:path w="1999615" h="349250">
                  <a:moveTo>
                    <a:pt x="136110" y="0"/>
                  </a:moveTo>
                  <a:lnTo>
                    <a:pt x="96733" y="5102"/>
                  </a:lnTo>
                  <a:lnTo>
                    <a:pt x="48850" y="31692"/>
                  </a:lnTo>
                  <a:lnTo>
                    <a:pt x="16293" y="79493"/>
                  </a:lnTo>
                  <a:lnTo>
                    <a:pt x="4073" y="122408"/>
                  </a:lnTo>
                  <a:lnTo>
                    <a:pt x="0" y="173470"/>
                  </a:lnTo>
                  <a:lnTo>
                    <a:pt x="946" y="200122"/>
                  </a:lnTo>
                  <a:lnTo>
                    <a:pt x="9010" y="247440"/>
                  </a:lnTo>
                  <a:lnTo>
                    <a:pt x="25232" y="286610"/>
                  </a:lnTo>
                  <a:lnTo>
                    <a:pt x="48685" y="316647"/>
                  </a:lnTo>
                  <a:lnTo>
                    <a:pt x="96610" y="343772"/>
                  </a:lnTo>
                  <a:lnTo>
                    <a:pt x="136110" y="349080"/>
                  </a:lnTo>
                  <a:lnTo>
                    <a:pt x="156590" y="347784"/>
                  </a:lnTo>
                  <a:lnTo>
                    <a:pt x="209020" y="328342"/>
                  </a:lnTo>
                  <a:lnTo>
                    <a:pt x="244581" y="289995"/>
                  </a:lnTo>
                  <a:lnTo>
                    <a:pt x="136110" y="289995"/>
                  </a:lnTo>
                  <a:lnTo>
                    <a:pt x="126790" y="289192"/>
                  </a:lnTo>
                  <a:lnTo>
                    <a:pt x="89780" y="260863"/>
                  </a:lnTo>
                  <a:lnTo>
                    <a:pt x="76922" y="224449"/>
                  </a:lnTo>
                  <a:lnTo>
                    <a:pt x="72581" y="173470"/>
                  </a:lnTo>
                  <a:lnTo>
                    <a:pt x="73733" y="146540"/>
                  </a:lnTo>
                  <a:lnTo>
                    <a:pt x="82456" y="103419"/>
                  </a:lnTo>
                  <a:lnTo>
                    <a:pt x="110188" y="65627"/>
                  </a:lnTo>
                  <a:lnTo>
                    <a:pt x="136110" y="58426"/>
                  </a:lnTo>
                  <a:lnTo>
                    <a:pt x="244793" y="58426"/>
                  </a:lnTo>
                  <a:lnTo>
                    <a:pt x="235929" y="45424"/>
                  </a:lnTo>
                  <a:lnTo>
                    <a:pt x="192891" y="11479"/>
                  </a:lnTo>
                  <a:lnTo>
                    <a:pt x="156518" y="1275"/>
                  </a:lnTo>
                  <a:lnTo>
                    <a:pt x="136110" y="0"/>
                  </a:lnTo>
                  <a:close/>
                </a:path>
                <a:path w="1999615" h="349250">
                  <a:moveTo>
                    <a:pt x="244793" y="58426"/>
                  </a:moveTo>
                  <a:lnTo>
                    <a:pt x="136110" y="58426"/>
                  </a:lnTo>
                  <a:lnTo>
                    <a:pt x="145419" y="59229"/>
                  </a:lnTo>
                  <a:lnTo>
                    <a:pt x="154090" y="61636"/>
                  </a:lnTo>
                  <a:lnTo>
                    <a:pt x="187295" y="97649"/>
                  </a:lnTo>
                  <a:lnTo>
                    <a:pt x="197499" y="138331"/>
                  </a:lnTo>
                  <a:lnTo>
                    <a:pt x="199474" y="173470"/>
                  </a:lnTo>
                  <a:lnTo>
                    <a:pt x="198466" y="200780"/>
                  </a:lnTo>
                  <a:lnTo>
                    <a:pt x="189908" y="244477"/>
                  </a:lnTo>
                  <a:lnTo>
                    <a:pt x="162155" y="282712"/>
                  </a:lnTo>
                  <a:lnTo>
                    <a:pt x="136110" y="289995"/>
                  </a:lnTo>
                  <a:lnTo>
                    <a:pt x="244581" y="289995"/>
                  </a:lnTo>
                  <a:lnTo>
                    <a:pt x="262962" y="247594"/>
                  </a:lnTo>
                  <a:lnTo>
                    <a:pt x="271194" y="200122"/>
                  </a:lnTo>
                  <a:lnTo>
                    <a:pt x="272220" y="173470"/>
                  </a:lnTo>
                  <a:lnTo>
                    <a:pt x="271263" y="146931"/>
                  </a:lnTo>
                  <a:lnTo>
                    <a:pt x="268219" y="122408"/>
                  </a:lnTo>
                  <a:lnTo>
                    <a:pt x="263083" y="99932"/>
                  </a:lnTo>
                  <a:lnTo>
                    <a:pt x="255926" y="79658"/>
                  </a:lnTo>
                  <a:lnTo>
                    <a:pt x="246812" y="61389"/>
                  </a:lnTo>
                  <a:lnTo>
                    <a:pt x="244793" y="58426"/>
                  </a:lnTo>
                  <a:close/>
                </a:path>
                <a:path w="1999615" h="349250">
                  <a:moveTo>
                    <a:pt x="448776" y="0"/>
                  </a:moveTo>
                  <a:lnTo>
                    <a:pt x="401746" y="6665"/>
                  </a:lnTo>
                  <a:lnTo>
                    <a:pt x="364057" y="25757"/>
                  </a:lnTo>
                  <a:lnTo>
                    <a:pt x="339215" y="54672"/>
                  </a:lnTo>
                  <a:lnTo>
                    <a:pt x="330605" y="90685"/>
                  </a:lnTo>
                  <a:lnTo>
                    <a:pt x="331670" y="104150"/>
                  </a:lnTo>
                  <a:lnTo>
                    <a:pt x="347393" y="139237"/>
                  </a:lnTo>
                  <a:lnTo>
                    <a:pt x="378314" y="161733"/>
                  </a:lnTo>
                  <a:lnTo>
                    <a:pt x="391172" y="165405"/>
                  </a:lnTo>
                  <a:lnTo>
                    <a:pt x="391172" y="167709"/>
                  </a:lnTo>
                  <a:lnTo>
                    <a:pt x="353976" y="182851"/>
                  </a:lnTo>
                  <a:lnTo>
                    <a:pt x="327643" y="212311"/>
                  </a:lnTo>
                  <a:lnTo>
                    <a:pt x="318097" y="250988"/>
                  </a:lnTo>
                  <a:lnTo>
                    <a:pt x="319146" y="264289"/>
                  </a:lnTo>
                  <a:lnTo>
                    <a:pt x="334885" y="299870"/>
                  </a:lnTo>
                  <a:lnTo>
                    <a:pt x="367194" y="327118"/>
                  </a:lnTo>
                  <a:lnTo>
                    <a:pt x="412856" y="343196"/>
                  </a:lnTo>
                  <a:lnTo>
                    <a:pt x="448776" y="346282"/>
                  </a:lnTo>
                  <a:lnTo>
                    <a:pt x="467250" y="345510"/>
                  </a:lnTo>
                  <a:lnTo>
                    <a:pt x="516255" y="333938"/>
                  </a:lnTo>
                  <a:lnTo>
                    <a:pt x="553471" y="310084"/>
                  </a:lnTo>
                  <a:lnTo>
                    <a:pt x="566579" y="293945"/>
                  </a:lnTo>
                  <a:lnTo>
                    <a:pt x="448776" y="293945"/>
                  </a:lnTo>
                  <a:lnTo>
                    <a:pt x="440629" y="293564"/>
                  </a:lnTo>
                  <a:lnTo>
                    <a:pt x="403135" y="275882"/>
                  </a:lnTo>
                  <a:lnTo>
                    <a:pt x="392159" y="245393"/>
                  </a:lnTo>
                  <a:lnTo>
                    <a:pt x="392612" y="238285"/>
                  </a:lnTo>
                  <a:lnTo>
                    <a:pt x="413565" y="205296"/>
                  </a:lnTo>
                  <a:lnTo>
                    <a:pt x="448776" y="195195"/>
                  </a:lnTo>
                  <a:lnTo>
                    <a:pt x="557273" y="195195"/>
                  </a:lnTo>
                  <a:lnTo>
                    <a:pt x="551126" y="189074"/>
                  </a:lnTo>
                  <a:lnTo>
                    <a:pt x="516430" y="169890"/>
                  </a:lnTo>
                  <a:lnTo>
                    <a:pt x="506544" y="167709"/>
                  </a:lnTo>
                  <a:lnTo>
                    <a:pt x="506544" y="165405"/>
                  </a:lnTo>
                  <a:lnTo>
                    <a:pt x="519197" y="161733"/>
                  </a:lnTo>
                  <a:lnTo>
                    <a:pt x="530656" y="156148"/>
                  </a:lnTo>
                  <a:lnTo>
                    <a:pt x="540922" y="148649"/>
                  </a:lnTo>
                  <a:lnTo>
                    <a:pt x="546028" y="143351"/>
                  </a:lnTo>
                  <a:lnTo>
                    <a:pt x="448776" y="143351"/>
                  </a:lnTo>
                  <a:lnTo>
                    <a:pt x="441894" y="142991"/>
                  </a:lnTo>
                  <a:lnTo>
                    <a:pt x="402144" y="114823"/>
                  </a:lnTo>
                  <a:lnTo>
                    <a:pt x="400059" y="106978"/>
                  </a:lnTo>
                  <a:lnTo>
                    <a:pt x="400059" y="89313"/>
                  </a:lnTo>
                  <a:lnTo>
                    <a:pt x="429149" y="56894"/>
                  </a:lnTo>
                  <a:lnTo>
                    <a:pt x="448776" y="53654"/>
                  </a:lnTo>
                  <a:lnTo>
                    <a:pt x="557602" y="53654"/>
                  </a:lnTo>
                  <a:lnTo>
                    <a:pt x="551640" y="44272"/>
                  </a:lnTo>
                  <a:lnTo>
                    <a:pt x="522200" y="18320"/>
                  </a:lnTo>
                  <a:lnTo>
                    <a:pt x="480993" y="2962"/>
                  </a:lnTo>
                  <a:lnTo>
                    <a:pt x="465347" y="740"/>
                  </a:lnTo>
                  <a:lnTo>
                    <a:pt x="448776" y="0"/>
                  </a:lnTo>
                  <a:close/>
                </a:path>
                <a:path w="1999615" h="349250">
                  <a:moveTo>
                    <a:pt x="557273" y="195195"/>
                  </a:moveTo>
                  <a:lnTo>
                    <a:pt x="448776" y="195195"/>
                  </a:lnTo>
                  <a:lnTo>
                    <a:pt x="456768" y="195606"/>
                  </a:lnTo>
                  <a:lnTo>
                    <a:pt x="464288" y="196841"/>
                  </a:lnTo>
                  <a:lnTo>
                    <a:pt x="497986" y="219553"/>
                  </a:lnTo>
                  <a:lnTo>
                    <a:pt x="505392" y="245393"/>
                  </a:lnTo>
                  <a:lnTo>
                    <a:pt x="504940" y="252346"/>
                  </a:lnTo>
                  <a:lnTo>
                    <a:pt x="484388" y="284440"/>
                  </a:lnTo>
                  <a:lnTo>
                    <a:pt x="448776" y="293945"/>
                  </a:lnTo>
                  <a:lnTo>
                    <a:pt x="566579" y="293945"/>
                  </a:lnTo>
                  <a:lnTo>
                    <a:pt x="570022" y="288729"/>
                  </a:lnTo>
                  <a:lnTo>
                    <a:pt x="575299" y="276869"/>
                  </a:lnTo>
                  <a:lnTo>
                    <a:pt x="578498" y="264289"/>
                  </a:lnTo>
                  <a:lnTo>
                    <a:pt x="579619" y="250988"/>
                  </a:lnTo>
                  <a:lnTo>
                    <a:pt x="578930" y="240671"/>
                  </a:lnTo>
                  <a:lnTo>
                    <a:pt x="564293" y="203805"/>
                  </a:lnTo>
                  <a:lnTo>
                    <a:pt x="558141" y="196059"/>
                  </a:lnTo>
                  <a:lnTo>
                    <a:pt x="557273" y="195195"/>
                  </a:lnTo>
                  <a:close/>
                </a:path>
                <a:path w="1999615" h="349250">
                  <a:moveTo>
                    <a:pt x="557602" y="53654"/>
                  </a:moveTo>
                  <a:lnTo>
                    <a:pt x="448776" y="53654"/>
                  </a:lnTo>
                  <a:lnTo>
                    <a:pt x="455791" y="54014"/>
                  </a:lnTo>
                  <a:lnTo>
                    <a:pt x="462354" y="55094"/>
                  </a:lnTo>
                  <a:lnTo>
                    <a:pt x="491238" y="75049"/>
                  </a:lnTo>
                  <a:lnTo>
                    <a:pt x="495408" y="81633"/>
                  </a:lnTo>
                  <a:lnTo>
                    <a:pt x="497492" y="89313"/>
                  </a:lnTo>
                  <a:lnTo>
                    <a:pt x="497492" y="106978"/>
                  </a:lnTo>
                  <a:lnTo>
                    <a:pt x="473957" y="137591"/>
                  </a:lnTo>
                  <a:lnTo>
                    <a:pt x="448776" y="143351"/>
                  </a:lnTo>
                  <a:lnTo>
                    <a:pt x="546028" y="143351"/>
                  </a:lnTo>
                  <a:lnTo>
                    <a:pt x="565985" y="104088"/>
                  </a:lnTo>
                  <a:lnTo>
                    <a:pt x="567111" y="90685"/>
                  </a:lnTo>
                  <a:lnTo>
                    <a:pt x="566065" y="77960"/>
                  </a:lnTo>
                  <a:lnTo>
                    <a:pt x="563161" y="66080"/>
                  </a:lnTo>
                  <a:lnTo>
                    <a:pt x="558347" y="54826"/>
                  </a:lnTo>
                  <a:lnTo>
                    <a:pt x="557602" y="53654"/>
                  </a:lnTo>
                  <a:close/>
                </a:path>
                <a:path w="1999615" h="349250">
                  <a:moveTo>
                    <a:pt x="787611" y="145326"/>
                  </a:moveTo>
                  <a:lnTo>
                    <a:pt x="633891" y="145326"/>
                  </a:lnTo>
                  <a:lnTo>
                    <a:pt x="633891" y="200955"/>
                  </a:lnTo>
                  <a:lnTo>
                    <a:pt x="787611" y="200955"/>
                  </a:lnTo>
                  <a:lnTo>
                    <a:pt x="787611" y="145326"/>
                  </a:lnTo>
                  <a:close/>
                </a:path>
                <a:path w="1999615" h="349250">
                  <a:moveTo>
                    <a:pt x="1062768" y="56451"/>
                  </a:moveTo>
                  <a:lnTo>
                    <a:pt x="952564" y="56451"/>
                  </a:lnTo>
                  <a:lnTo>
                    <a:pt x="959775" y="56822"/>
                  </a:lnTo>
                  <a:lnTo>
                    <a:pt x="966595" y="57933"/>
                  </a:lnTo>
                  <a:lnTo>
                    <a:pt x="1000447" y="84605"/>
                  </a:lnTo>
                  <a:lnTo>
                    <a:pt x="1004243" y="104510"/>
                  </a:lnTo>
                  <a:lnTo>
                    <a:pt x="1003904" y="111062"/>
                  </a:lnTo>
                  <a:lnTo>
                    <a:pt x="987795" y="146674"/>
                  </a:lnTo>
                  <a:lnTo>
                    <a:pt x="957172" y="179230"/>
                  </a:lnTo>
                  <a:lnTo>
                    <a:pt x="837192" y="290324"/>
                  </a:lnTo>
                  <a:lnTo>
                    <a:pt x="837192" y="341674"/>
                  </a:lnTo>
                  <a:lnTo>
                    <a:pt x="1077483" y="341674"/>
                  </a:lnTo>
                  <a:lnTo>
                    <a:pt x="1077483" y="283411"/>
                  </a:lnTo>
                  <a:lnTo>
                    <a:pt x="935941" y="283411"/>
                  </a:lnTo>
                  <a:lnTo>
                    <a:pt x="935941" y="281107"/>
                  </a:lnTo>
                  <a:lnTo>
                    <a:pt x="985152" y="232884"/>
                  </a:lnTo>
                  <a:lnTo>
                    <a:pt x="1001538" y="217650"/>
                  </a:lnTo>
                  <a:lnTo>
                    <a:pt x="1015970" y="203547"/>
                  </a:lnTo>
                  <a:lnTo>
                    <a:pt x="1047786" y="167637"/>
                  </a:lnTo>
                  <a:lnTo>
                    <a:pt x="1068780" y="128096"/>
                  </a:lnTo>
                  <a:lnTo>
                    <a:pt x="1073039" y="99737"/>
                  </a:lnTo>
                  <a:lnTo>
                    <a:pt x="1072103" y="85583"/>
                  </a:lnTo>
                  <a:lnTo>
                    <a:pt x="1069295" y="72251"/>
                  </a:lnTo>
                  <a:lnTo>
                    <a:pt x="1064614" y="59743"/>
                  </a:lnTo>
                  <a:lnTo>
                    <a:pt x="1062768" y="56451"/>
                  </a:lnTo>
                  <a:close/>
                </a:path>
                <a:path w="1999615" h="349250">
                  <a:moveTo>
                    <a:pt x="953058" y="0"/>
                  </a:moveTo>
                  <a:lnTo>
                    <a:pt x="904856" y="7498"/>
                  </a:lnTo>
                  <a:lnTo>
                    <a:pt x="866858" y="29419"/>
                  </a:lnTo>
                  <a:lnTo>
                    <a:pt x="842324" y="63745"/>
                  </a:lnTo>
                  <a:lnTo>
                    <a:pt x="833900" y="108460"/>
                  </a:lnTo>
                  <a:lnTo>
                    <a:pt x="901543" y="108460"/>
                  </a:lnTo>
                  <a:lnTo>
                    <a:pt x="901934" y="100673"/>
                  </a:lnTo>
                  <a:lnTo>
                    <a:pt x="903107" y="93441"/>
                  </a:lnTo>
                  <a:lnTo>
                    <a:pt x="931580" y="59969"/>
                  </a:lnTo>
                  <a:lnTo>
                    <a:pt x="952564" y="56451"/>
                  </a:lnTo>
                  <a:lnTo>
                    <a:pt x="1062768" y="56451"/>
                  </a:lnTo>
                  <a:lnTo>
                    <a:pt x="1058062" y="48058"/>
                  </a:lnTo>
                  <a:lnTo>
                    <a:pt x="1028838" y="19791"/>
                  </a:lnTo>
                  <a:lnTo>
                    <a:pt x="986921" y="3209"/>
                  </a:lnTo>
                  <a:lnTo>
                    <a:pt x="970576" y="802"/>
                  </a:lnTo>
                  <a:lnTo>
                    <a:pt x="953058" y="0"/>
                  </a:lnTo>
                  <a:close/>
                </a:path>
                <a:path w="1999615" h="349250">
                  <a:moveTo>
                    <a:pt x="1261280" y="0"/>
                  </a:moveTo>
                  <a:lnTo>
                    <a:pt x="1221904" y="5102"/>
                  </a:lnTo>
                  <a:lnTo>
                    <a:pt x="1174021" y="31692"/>
                  </a:lnTo>
                  <a:lnTo>
                    <a:pt x="1141464" y="79493"/>
                  </a:lnTo>
                  <a:lnTo>
                    <a:pt x="1129244" y="122408"/>
                  </a:lnTo>
                  <a:lnTo>
                    <a:pt x="1125170" y="173470"/>
                  </a:lnTo>
                  <a:lnTo>
                    <a:pt x="1126117" y="200122"/>
                  </a:lnTo>
                  <a:lnTo>
                    <a:pt x="1134181" y="247440"/>
                  </a:lnTo>
                  <a:lnTo>
                    <a:pt x="1150403" y="286610"/>
                  </a:lnTo>
                  <a:lnTo>
                    <a:pt x="1173856" y="316647"/>
                  </a:lnTo>
                  <a:lnTo>
                    <a:pt x="1221781" y="343772"/>
                  </a:lnTo>
                  <a:lnTo>
                    <a:pt x="1261280" y="349080"/>
                  </a:lnTo>
                  <a:lnTo>
                    <a:pt x="1281761" y="347784"/>
                  </a:lnTo>
                  <a:lnTo>
                    <a:pt x="1334191" y="328342"/>
                  </a:lnTo>
                  <a:lnTo>
                    <a:pt x="1369752" y="289995"/>
                  </a:lnTo>
                  <a:lnTo>
                    <a:pt x="1261280" y="289995"/>
                  </a:lnTo>
                  <a:lnTo>
                    <a:pt x="1251961" y="289192"/>
                  </a:lnTo>
                  <a:lnTo>
                    <a:pt x="1214951" y="260863"/>
                  </a:lnTo>
                  <a:lnTo>
                    <a:pt x="1202093" y="224449"/>
                  </a:lnTo>
                  <a:lnTo>
                    <a:pt x="1197751" y="173470"/>
                  </a:lnTo>
                  <a:lnTo>
                    <a:pt x="1198904" y="146540"/>
                  </a:lnTo>
                  <a:lnTo>
                    <a:pt x="1207626" y="103419"/>
                  </a:lnTo>
                  <a:lnTo>
                    <a:pt x="1235359" y="65627"/>
                  </a:lnTo>
                  <a:lnTo>
                    <a:pt x="1261280" y="58426"/>
                  </a:lnTo>
                  <a:lnTo>
                    <a:pt x="1369964" y="58426"/>
                  </a:lnTo>
                  <a:lnTo>
                    <a:pt x="1361100" y="45424"/>
                  </a:lnTo>
                  <a:lnTo>
                    <a:pt x="1318062" y="11479"/>
                  </a:lnTo>
                  <a:lnTo>
                    <a:pt x="1281689" y="1275"/>
                  </a:lnTo>
                  <a:lnTo>
                    <a:pt x="1261280" y="0"/>
                  </a:lnTo>
                  <a:close/>
                </a:path>
                <a:path w="1999615" h="349250">
                  <a:moveTo>
                    <a:pt x="1369964" y="58426"/>
                  </a:moveTo>
                  <a:lnTo>
                    <a:pt x="1261280" y="58426"/>
                  </a:lnTo>
                  <a:lnTo>
                    <a:pt x="1270590" y="59229"/>
                  </a:lnTo>
                  <a:lnTo>
                    <a:pt x="1279261" y="61636"/>
                  </a:lnTo>
                  <a:lnTo>
                    <a:pt x="1312466" y="97649"/>
                  </a:lnTo>
                  <a:lnTo>
                    <a:pt x="1322670" y="138331"/>
                  </a:lnTo>
                  <a:lnTo>
                    <a:pt x="1324645" y="173470"/>
                  </a:lnTo>
                  <a:lnTo>
                    <a:pt x="1323637" y="200780"/>
                  </a:lnTo>
                  <a:lnTo>
                    <a:pt x="1315078" y="244477"/>
                  </a:lnTo>
                  <a:lnTo>
                    <a:pt x="1287326" y="282712"/>
                  </a:lnTo>
                  <a:lnTo>
                    <a:pt x="1261280" y="289995"/>
                  </a:lnTo>
                  <a:lnTo>
                    <a:pt x="1369752" y="289995"/>
                  </a:lnTo>
                  <a:lnTo>
                    <a:pt x="1388133" y="247594"/>
                  </a:lnTo>
                  <a:lnTo>
                    <a:pt x="1396365" y="200122"/>
                  </a:lnTo>
                  <a:lnTo>
                    <a:pt x="1397391" y="173470"/>
                  </a:lnTo>
                  <a:lnTo>
                    <a:pt x="1396434" y="146931"/>
                  </a:lnTo>
                  <a:lnTo>
                    <a:pt x="1393390" y="122408"/>
                  </a:lnTo>
                  <a:lnTo>
                    <a:pt x="1388254" y="99932"/>
                  </a:lnTo>
                  <a:lnTo>
                    <a:pt x="1381097" y="79658"/>
                  </a:lnTo>
                  <a:lnTo>
                    <a:pt x="1371983" y="61389"/>
                  </a:lnTo>
                  <a:lnTo>
                    <a:pt x="1369964" y="58426"/>
                  </a:lnTo>
                  <a:close/>
                </a:path>
                <a:path w="1999615" h="349250">
                  <a:moveTo>
                    <a:pt x="1673782" y="56451"/>
                  </a:moveTo>
                  <a:lnTo>
                    <a:pt x="1563578" y="56451"/>
                  </a:lnTo>
                  <a:lnTo>
                    <a:pt x="1570789" y="56822"/>
                  </a:lnTo>
                  <a:lnTo>
                    <a:pt x="1577609" y="57933"/>
                  </a:lnTo>
                  <a:lnTo>
                    <a:pt x="1611461" y="84605"/>
                  </a:lnTo>
                  <a:lnTo>
                    <a:pt x="1615257" y="104510"/>
                  </a:lnTo>
                  <a:lnTo>
                    <a:pt x="1614918" y="111062"/>
                  </a:lnTo>
                  <a:lnTo>
                    <a:pt x="1598809" y="146674"/>
                  </a:lnTo>
                  <a:lnTo>
                    <a:pt x="1568186" y="179230"/>
                  </a:lnTo>
                  <a:lnTo>
                    <a:pt x="1448205" y="290324"/>
                  </a:lnTo>
                  <a:lnTo>
                    <a:pt x="1448205" y="341674"/>
                  </a:lnTo>
                  <a:lnTo>
                    <a:pt x="1688497" y="341674"/>
                  </a:lnTo>
                  <a:lnTo>
                    <a:pt x="1688497" y="283411"/>
                  </a:lnTo>
                  <a:lnTo>
                    <a:pt x="1546955" y="283411"/>
                  </a:lnTo>
                  <a:lnTo>
                    <a:pt x="1546955" y="281107"/>
                  </a:lnTo>
                  <a:lnTo>
                    <a:pt x="1596165" y="232884"/>
                  </a:lnTo>
                  <a:lnTo>
                    <a:pt x="1612552" y="217650"/>
                  </a:lnTo>
                  <a:lnTo>
                    <a:pt x="1626984" y="203547"/>
                  </a:lnTo>
                  <a:lnTo>
                    <a:pt x="1658800" y="167637"/>
                  </a:lnTo>
                  <a:lnTo>
                    <a:pt x="1679794" y="128096"/>
                  </a:lnTo>
                  <a:lnTo>
                    <a:pt x="1684053" y="99737"/>
                  </a:lnTo>
                  <a:lnTo>
                    <a:pt x="1683117" y="85583"/>
                  </a:lnTo>
                  <a:lnTo>
                    <a:pt x="1680308" y="72251"/>
                  </a:lnTo>
                  <a:lnTo>
                    <a:pt x="1675628" y="59743"/>
                  </a:lnTo>
                  <a:lnTo>
                    <a:pt x="1673782" y="56451"/>
                  </a:lnTo>
                  <a:close/>
                </a:path>
                <a:path w="1999615" h="349250">
                  <a:moveTo>
                    <a:pt x="1564072" y="0"/>
                  </a:moveTo>
                  <a:lnTo>
                    <a:pt x="1515870" y="7498"/>
                  </a:lnTo>
                  <a:lnTo>
                    <a:pt x="1477871" y="29419"/>
                  </a:lnTo>
                  <a:lnTo>
                    <a:pt x="1453338" y="63745"/>
                  </a:lnTo>
                  <a:lnTo>
                    <a:pt x="1444914" y="108460"/>
                  </a:lnTo>
                  <a:lnTo>
                    <a:pt x="1512557" y="108460"/>
                  </a:lnTo>
                  <a:lnTo>
                    <a:pt x="1512948" y="100673"/>
                  </a:lnTo>
                  <a:lnTo>
                    <a:pt x="1514121" y="93441"/>
                  </a:lnTo>
                  <a:lnTo>
                    <a:pt x="1542594" y="59969"/>
                  </a:lnTo>
                  <a:lnTo>
                    <a:pt x="1563578" y="56451"/>
                  </a:lnTo>
                  <a:lnTo>
                    <a:pt x="1673782" y="56451"/>
                  </a:lnTo>
                  <a:lnTo>
                    <a:pt x="1669076" y="48058"/>
                  </a:lnTo>
                  <a:lnTo>
                    <a:pt x="1639852" y="19791"/>
                  </a:lnTo>
                  <a:lnTo>
                    <a:pt x="1597935" y="3209"/>
                  </a:lnTo>
                  <a:lnTo>
                    <a:pt x="1581590" y="802"/>
                  </a:lnTo>
                  <a:lnTo>
                    <a:pt x="1564072" y="0"/>
                  </a:lnTo>
                  <a:close/>
                </a:path>
                <a:path w="1999615" h="349250">
                  <a:moveTo>
                    <a:pt x="1916896" y="4608"/>
                  </a:moveTo>
                  <a:lnTo>
                    <a:pt x="1890892" y="4608"/>
                  </a:lnTo>
                  <a:lnTo>
                    <a:pt x="1890892" y="240455"/>
                  </a:lnTo>
                  <a:lnTo>
                    <a:pt x="1889576" y="265307"/>
                  </a:lnTo>
                  <a:lnTo>
                    <a:pt x="1889576" y="341674"/>
                  </a:lnTo>
                  <a:lnTo>
                    <a:pt x="1957713" y="341674"/>
                  </a:lnTo>
                  <a:lnTo>
                    <a:pt x="1957713" y="82291"/>
                  </a:lnTo>
                  <a:lnTo>
                    <a:pt x="1916896" y="82291"/>
                  </a:lnTo>
                  <a:lnTo>
                    <a:pt x="1916896" y="4608"/>
                  </a:lnTo>
                  <a:close/>
                </a:path>
                <a:path w="1999615" h="349250">
                  <a:moveTo>
                    <a:pt x="1890892" y="4608"/>
                  </a:moveTo>
                  <a:lnTo>
                    <a:pt x="1868509" y="4608"/>
                  </a:lnTo>
                  <a:lnTo>
                    <a:pt x="1727791" y="226301"/>
                  </a:lnTo>
                  <a:lnTo>
                    <a:pt x="1727791" y="282424"/>
                  </a:lnTo>
                  <a:lnTo>
                    <a:pt x="1889576" y="282424"/>
                  </a:lnTo>
                  <a:lnTo>
                    <a:pt x="1889576" y="265307"/>
                  </a:lnTo>
                  <a:lnTo>
                    <a:pt x="1890892" y="240455"/>
                  </a:lnTo>
                  <a:lnTo>
                    <a:pt x="1890892" y="225313"/>
                  </a:lnTo>
                  <a:lnTo>
                    <a:pt x="1799549" y="225313"/>
                  </a:lnTo>
                  <a:lnTo>
                    <a:pt x="1799549" y="222680"/>
                  </a:lnTo>
                  <a:lnTo>
                    <a:pt x="1888259" y="82291"/>
                  </a:lnTo>
                  <a:lnTo>
                    <a:pt x="1890892" y="82291"/>
                  </a:lnTo>
                  <a:lnTo>
                    <a:pt x="1890892" y="4608"/>
                  </a:lnTo>
                  <a:close/>
                </a:path>
                <a:path w="1999615" h="349250">
                  <a:moveTo>
                    <a:pt x="1999517" y="225313"/>
                  </a:moveTo>
                  <a:lnTo>
                    <a:pt x="1957713" y="225313"/>
                  </a:lnTo>
                  <a:lnTo>
                    <a:pt x="1957713" y="282424"/>
                  </a:lnTo>
                  <a:lnTo>
                    <a:pt x="1999517" y="282424"/>
                  </a:lnTo>
                  <a:lnTo>
                    <a:pt x="1999517" y="225313"/>
                  </a:lnTo>
                  <a:close/>
                </a:path>
                <a:path w="1999615" h="349250">
                  <a:moveTo>
                    <a:pt x="1957713" y="4608"/>
                  </a:moveTo>
                  <a:lnTo>
                    <a:pt x="1916896" y="4608"/>
                  </a:lnTo>
                  <a:lnTo>
                    <a:pt x="1916896" y="82291"/>
                  </a:lnTo>
                  <a:lnTo>
                    <a:pt x="1957713" y="82291"/>
                  </a:lnTo>
                  <a:lnTo>
                    <a:pt x="1957713" y="460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4" name="object 24"/>
          <p:cNvSpPr/>
          <p:nvPr/>
        </p:nvSpPr>
        <p:spPr>
          <a:xfrm>
            <a:off x="2271273" y="4330943"/>
            <a:ext cx="1903095" cy="307975"/>
          </a:xfrm>
          <a:custGeom>
            <a:avLst/>
            <a:gdLst/>
            <a:ahLst/>
            <a:cxnLst/>
            <a:rect l="l" t="t" r="r" b="b"/>
            <a:pathLst>
              <a:path w="1903095" h="307975">
                <a:moveTo>
                  <a:pt x="63346" y="4096"/>
                </a:moveTo>
                <a:lnTo>
                  <a:pt x="0" y="4096"/>
                </a:lnTo>
                <a:lnTo>
                  <a:pt x="0" y="303710"/>
                </a:lnTo>
                <a:lnTo>
                  <a:pt x="63346" y="303710"/>
                </a:lnTo>
                <a:lnTo>
                  <a:pt x="63346" y="4096"/>
                </a:lnTo>
                <a:close/>
              </a:path>
              <a:path w="1903095" h="307975">
                <a:moveTo>
                  <a:pt x="222552" y="4096"/>
                </a:moveTo>
                <a:lnTo>
                  <a:pt x="115464" y="4096"/>
                </a:lnTo>
                <a:lnTo>
                  <a:pt x="115464" y="303710"/>
                </a:lnTo>
                <a:lnTo>
                  <a:pt x="221674" y="303710"/>
                </a:lnTo>
                <a:lnTo>
                  <a:pt x="243692" y="302585"/>
                </a:lnTo>
                <a:lnTo>
                  <a:pt x="282899" y="293588"/>
                </a:lnTo>
                <a:lnTo>
                  <a:pt x="329165" y="263808"/>
                </a:lnTo>
                <a:lnTo>
                  <a:pt x="341121" y="249434"/>
                </a:lnTo>
                <a:lnTo>
                  <a:pt x="178810" y="249434"/>
                </a:lnTo>
                <a:lnTo>
                  <a:pt x="178810" y="58372"/>
                </a:lnTo>
                <a:lnTo>
                  <a:pt x="341275" y="58372"/>
                </a:lnTo>
                <a:lnTo>
                  <a:pt x="340842" y="57668"/>
                </a:lnTo>
                <a:lnTo>
                  <a:pt x="300382" y="22090"/>
                </a:lnTo>
                <a:lnTo>
                  <a:pt x="264612" y="8594"/>
                </a:lnTo>
                <a:lnTo>
                  <a:pt x="244369" y="5220"/>
                </a:lnTo>
                <a:lnTo>
                  <a:pt x="222552" y="4096"/>
                </a:lnTo>
                <a:close/>
              </a:path>
              <a:path w="1903095" h="307975">
                <a:moveTo>
                  <a:pt x="341275" y="58372"/>
                </a:moveTo>
                <a:lnTo>
                  <a:pt x="219187" y="58372"/>
                </a:lnTo>
                <a:lnTo>
                  <a:pt x="232674" y="58993"/>
                </a:lnTo>
                <a:lnTo>
                  <a:pt x="245045" y="60859"/>
                </a:lnTo>
                <a:lnTo>
                  <a:pt x="283228" y="81047"/>
                </a:lnTo>
                <a:lnTo>
                  <a:pt x="302613" y="123437"/>
                </a:lnTo>
                <a:lnTo>
                  <a:pt x="305063" y="153610"/>
                </a:lnTo>
                <a:lnTo>
                  <a:pt x="304450" y="169593"/>
                </a:lnTo>
                <a:lnTo>
                  <a:pt x="295261" y="208325"/>
                </a:lnTo>
                <a:lnTo>
                  <a:pt x="266295" y="239486"/>
                </a:lnTo>
                <a:lnTo>
                  <a:pt x="219041" y="249434"/>
                </a:lnTo>
                <a:lnTo>
                  <a:pt x="341121" y="249434"/>
                </a:lnTo>
                <a:lnTo>
                  <a:pt x="363837" y="197133"/>
                </a:lnTo>
                <a:lnTo>
                  <a:pt x="368263" y="153610"/>
                </a:lnTo>
                <a:lnTo>
                  <a:pt x="367156" y="131099"/>
                </a:lnTo>
                <a:lnTo>
                  <a:pt x="363837" y="110233"/>
                </a:lnTo>
                <a:lnTo>
                  <a:pt x="358306" y="91014"/>
                </a:lnTo>
                <a:lnTo>
                  <a:pt x="350561" y="73440"/>
                </a:lnTo>
                <a:lnTo>
                  <a:pt x="341275" y="58372"/>
                </a:lnTo>
                <a:close/>
              </a:path>
              <a:path w="1903095" h="307975">
                <a:moveTo>
                  <a:pt x="617076" y="4096"/>
                </a:moveTo>
                <a:lnTo>
                  <a:pt x="415187" y="4096"/>
                </a:lnTo>
                <a:lnTo>
                  <a:pt x="415187" y="303710"/>
                </a:lnTo>
                <a:lnTo>
                  <a:pt x="617661" y="303710"/>
                </a:lnTo>
                <a:lnTo>
                  <a:pt x="617661" y="251482"/>
                </a:lnTo>
                <a:lnTo>
                  <a:pt x="478533" y="251482"/>
                </a:lnTo>
                <a:lnTo>
                  <a:pt x="478533" y="179943"/>
                </a:lnTo>
                <a:lnTo>
                  <a:pt x="606689" y="179943"/>
                </a:lnTo>
                <a:lnTo>
                  <a:pt x="606689" y="127716"/>
                </a:lnTo>
                <a:lnTo>
                  <a:pt x="478533" y="127716"/>
                </a:lnTo>
                <a:lnTo>
                  <a:pt x="478533" y="56323"/>
                </a:lnTo>
                <a:lnTo>
                  <a:pt x="617076" y="56323"/>
                </a:lnTo>
                <a:lnTo>
                  <a:pt x="617076" y="4096"/>
                </a:lnTo>
                <a:close/>
              </a:path>
              <a:path w="1903095" h="307975">
                <a:moveTo>
                  <a:pt x="836263" y="4096"/>
                </a:moveTo>
                <a:lnTo>
                  <a:pt x="754630" y="4096"/>
                </a:lnTo>
                <a:lnTo>
                  <a:pt x="651199" y="303710"/>
                </a:lnTo>
                <a:lnTo>
                  <a:pt x="719080" y="303710"/>
                </a:lnTo>
                <a:lnTo>
                  <a:pt x="741306" y="235390"/>
                </a:lnTo>
                <a:lnTo>
                  <a:pt x="714838" y="235390"/>
                </a:lnTo>
                <a:lnTo>
                  <a:pt x="714838" y="185942"/>
                </a:lnTo>
                <a:lnTo>
                  <a:pt x="757392" y="185942"/>
                </a:lnTo>
                <a:lnTo>
                  <a:pt x="794277" y="72562"/>
                </a:lnTo>
                <a:lnTo>
                  <a:pt x="859866" y="72562"/>
                </a:lnTo>
                <a:lnTo>
                  <a:pt x="836263" y="4096"/>
                </a:lnTo>
                <a:close/>
              </a:path>
              <a:path w="1903095" h="307975">
                <a:moveTo>
                  <a:pt x="859866" y="72562"/>
                </a:moveTo>
                <a:lnTo>
                  <a:pt x="796617" y="72562"/>
                </a:lnTo>
                <a:lnTo>
                  <a:pt x="871667" y="303710"/>
                </a:lnTo>
                <a:lnTo>
                  <a:pt x="939548" y="303710"/>
                </a:lnTo>
                <a:lnTo>
                  <a:pt x="915997" y="235390"/>
                </a:lnTo>
                <a:lnTo>
                  <a:pt x="875178" y="235390"/>
                </a:lnTo>
                <a:lnTo>
                  <a:pt x="875178" y="185942"/>
                </a:lnTo>
                <a:lnTo>
                  <a:pt x="898951" y="185942"/>
                </a:lnTo>
                <a:lnTo>
                  <a:pt x="859866" y="72562"/>
                </a:lnTo>
                <a:close/>
              </a:path>
              <a:path w="1903095" h="307975">
                <a:moveTo>
                  <a:pt x="1081931" y="56323"/>
                </a:moveTo>
                <a:lnTo>
                  <a:pt x="1019316" y="56323"/>
                </a:lnTo>
                <a:lnTo>
                  <a:pt x="1019316" y="303710"/>
                </a:lnTo>
                <a:lnTo>
                  <a:pt x="1081931" y="303710"/>
                </a:lnTo>
                <a:lnTo>
                  <a:pt x="1081931" y="56323"/>
                </a:lnTo>
                <a:close/>
              </a:path>
              <a:path w="1903095" h="307975">
                <a:moveTo>
                  <a:pt x="757392" y="185942"/>
                </a:moveTo>
                <a:lnTo>
                  <a:pt x="714838" y="185942"/>
                </a:lnTo>
                <a:lnTo>
                  <a:pt x="714838" y="235390"/>
                </a:lnTo>
                <a:lnTo>
                  <a:pt x="741306" y="235390"/>
                </a:lnTo>
                <a:lnTo>
                  <a:pt x="757392" y="185942"/>
                </a:lnTo>
                <a:close/>
              </a:path>
              <a:path w="1903095" h="307975">
                <a:moveTo>
                  <a:pt x="833430" y="185942"/>
                </a:moveTo>
                <a:lnTo>
                  <a:pt x="757392" y="185942"/>
                </a:lnTo>
                <a:lnTo>
                  <a:pt x="741306" y="235390"/>
                </a:lnTo>
                <a:lnTo>
                  <a:pt x="849485" y="235390"/>
                </a:lnTo>
                <a:lnTo>
                  <a:pt x="833430" y="185942"/>
                </a:lnTo>
                <a:close/>
              </a:path>
              <a:path w="1903095" h="307975">
                <a:moveTo>
                  <a:pt x="898951" y="185942"/>
                </a:moveTo>
                <a:lnTo>
                  <a:pt x="875178" y="185942"/>
                </a:lnTo>
                <a:lnTo>
                  <a:pt x="875178" y="235390"/>
                </a:lnTo>
                <a:lnTo>
                  <a:pt x="915997" y="235390"/>
                </a:lnTo>
                <a:lnTo>
                  <a:pt x="898951" y="185942"/>
                </a:lnTo>
                <a:close/>
              </a:path>
              <a:path w="1903095" h="307975">
                <a:moveTo>
                  <a:pt x="1173658" y="4096"/>
                </a:moveTo>
                <a:lnTo>
                  <a:pt x="927589" y="4096"/>
                </a:lnTo>
                <a:lnTo>
                  <a:pt x="927589" y="56323"/>
                </a:lnTo>
                <a:lnTo>
                  <a:pt x="1173658" y="56323"/>
                </a:lnTo>
                <a:lnTo>
                  <a:pt x="1173658" y="4096"/>
                </a:lnTo>
                <a:close/>
              </a:path>
              <a:path w="1903095" h="307975">
                <a:moveTo>
                  <a:pt x="1277528" y="4096"/>
                </a:moveTo>
                <a:lnTo>
                  <a:pt x="1214182" y="4096"/>
                </a:lnTo>
                <a:lnTo>
                  <a:pt x="1214182" y="303710"/>
                </a:lnTo>
                <a:lnTo>
                  <a:pt x="1277528" y="303710"/>
                </a:lnTo>
                <a:lnTo>
                  <a:pt x="1277528" y="4096"/>
                </a:lnTo>
                <a:close/>
              </a:path>
              <a:path w="1903095" h="307975">
                <a:moveTo>
                  <a:pt x="1464677" y="0"/>
                </a:moveTo>
                <a:lnTo>
                  <a:pt x="1426787" y="4535"/>
                </a:lnTo>
                <a:lnTo>
                  <a:pt x="1377951" y="28161"/>
                </a:lnTo>
                <a:lnTo>
                  <a:pt x="1342813" y="70514"/>
                </a:lnTo>
                <a:lnTo>
                  <a:pt x="1328988" y="108551"/>
                </a:lnTo>
                <a:lnTo>
                  <a:pt x="1324380" y="153903"/>
                </a:lnTo>
                <a:lnTo>
                  <a:pt x="1325542" y="177493"/>
                </a:lnTo>
                <a:lnTo>
                  <a:pt x="1334748" y="219050"/>
                </a:lnTo>
                <a:lnTo>
                  <a:pt x="1352862" y="253320"/>
                </a:lnTo>
                <a:lnTo>
                  <a:pt x="1392992" y="289665"/>
                </a:lnTo>
                <a:lnTo>
                  <a:pt x="1445220" y="306672"/>
                </a:lnTo>
                <a:lnTo>
                  <a:pt x="1464677" y="307806"/>
                </a:lnTo>
                <a:lnTo>
                  <a:pt x="1484056" y="306672"/>
                </a:lnTo>
                <a:lnTo>
                  <a:pt x="1536070" y="289812"/>
                </a:lnTo>
                <a:lnTo>
                  <a:pt x="1576338" y="253466"/>
                </a:lnTo>
                <a:lnTo>
                  <a:pt x="1577390" y="251775"/>
                </a:lnTo>
                <a:lnTo>
                  <a:pt x="1464677" y="251775"/>
                </a:lnTo>
                <a:lnTo>
                  <a:pt x="1453559" y="251071"/>
                </a:lnTo>
                <a:lnTo>
                  <a:pt x="1416510" y="234219"/>
                </a:lnTo>
                <a:lnTo>
                  <a:pt x="1393870" y="195926"/>
                </a:lnTo>
                <a:lnTo>
                  <a:pt x="1388604" y="153903"/>
                </a:lnTo>
                <a:lnTo>
                  <a:pt x="1389189" y="138651"/>
                </a:lnTo>
                <a:lnTo>
                  <a:pt x="1397966" y="100359"/>
                </a:lnTo>
                <a:lnTo>
                  <a:pt x="1424592" y="67296"/>
                </a:lnTo>
                <a:lnTo>
                  <a:pt x="1464677" y="56031"/>
                </a:lnTo>
                <a:lnTo>
                  <a:pt x="1577385" y="56031"/>
                </a:lnTo>
                <a:lnTo>
                  <a:pt x="1576338" y="54348"/>
                </a:lnTo>
                <a:lnTo>
                  <a:pt x="1536070" y="18140"/>
                </a:lnTo>
                <a:lnTo>
                  <a:pt x="1484007" y="1133"/>
                </a:lnTo>
                <a:lnTo>
                  <a:pt x="1464677" y="0"/>
                </a:lnTo>
                <a:close/>
              </a:path>
              <a:path w="1903095" h="307975">
                <a:moveTo>
                  <a:pt x="1577385" y="56031"/>
                </a:moveTo>
                <a:lnTo>
                  <a:pt x="1464677" y="56031"/>
                </a:lnTo>
                <a:lnTo>
                  <a:pt x="1475796" y="56735"/>
                </a:lnTo>
                <a:lnTo>
                  <a:pt x="1486183" y="58847"/>
                </a:lnTo>
                <a:lnTo>
                  <a:pt x="1519941" y="81194"/>
                </a:lnTo>
                <a:lnTo>
                  <a:pt x="1538374" y="124644"/>
                </a:lnTo>
                <a:lnTo>
                  <a:pt x="1540751" y="153903"/>
                </a:lnTo>
                <a:lnTo>
                  <a:pt x="1540157" y="169154"/>
                </a:lnTo>
                <a:lnTo>
                  <a:pt x="1531242" y="207447"/>
                </a:lnTo>
                <a:lnTo>
                  <a:pt x="1504763" y="240510"/>
                </a:lnTo>
                <a:lnTo>
                  <a:pt x="1464677" y="251775"/>
                </a:lnTo>
                <a:lnTo>
                  <a:pt x="1577390" y="251775"/>
                </a:lnTo>
                <a:lnTo>
                  <a:pt x="1600330" y="199255"/>
                </a:lnTo>
                <a:lnTo>
                  <a:pt x="1604975" y="153903"/>
                </a:lnTo>
                <a:lnTo>
                  <a:pt x="1603814" y="130313"/>
                </a:lnTo>
                <a:lnTo>
                  <a:pt x="1600330" y="108551"/>
                </a:lnTo>
                <a:lnTo>
                  <a:pt x="1594524" y="88618"/>
                </a:lnTo>
                <a:lnTo>
                  <a:pt x="1586396" y="70514"/>
                </a:lnTo>
                <a:lnTo>
                  <a:pt x="1577385" y="56031"/>
                </a:lnTo>
                <a:close/>
              </a:path>
              <a:path w="1903095" h="307975">
                <a:moveTo>
                  <a:pt x="1707492" y="4096"/>
                </a:moveTo>
                <a:lnTo>
                  <a:pt x="1651900" y="4096"/>
                </a:lnTo>
                <a:lnTo>
                  <a:pt x="1651900" y="303710"/>
                </a:lnTo>
                <a:lnTo>
                  <a:pt x="1715246" y="303710"/>
                </a:lnTo>
                <a:lnTo>
                  <a:pt x="1715246" y="115134"/>
                </a:lnTo>
                <a:lnTo>
                  <a:pt x="1783702" y="115134"/>
                </a:lnTo>
                <a:lnTo>
                  <a:pt x="1707492" y="4096"/>
                </a:lnTo>
                <a:close/>
              </a:path>
              <a:path w="1903095" h="307975">
                <a:moveTo>
                  <a:pt x="1783702" y="115134"/>
                </a:moveTo>
                <a:lnTo>
                  <a:pt x="1717440" y="115134"/>
                </a:lnTo>
                <a:lnTo>
                  <a:pt x="1847790" y="303710"/>
                </a:lnTo>
                <a:lnTo>
                  <a:pt x="1902504" y="303710"/>
                </a:lnTo>
                <a:lnTo>
                  <a:pt x="1902504" y="192525"/>
                </a:lnTo>
                <a:lnTo>
                  <a:pt x="1836818" y="192525"/>
                </a:lnTo>
                <a:lnTo>
                  <a:pt x="1783702" y="115134"/>
                </a:lnTo>
                <a:close/>
              </a:path>
              <a:path w="1903095" h="307975">
                <a:moveTo>
                  <a:pt x="1902504" y="4096"/>
                </a:moveTo>
                <a:lnTo>
                  <a:pt x="1839451" y="4096"/>
                </a:lnTo>
                <a:lnTo>
                  <a:pt x="1839451" y="192525"/>
                </a:lnTo>
                <a:lnTo>
                  <a:pt x="1902504" y="192525"/>
                </a:lnTo>
                <a:lnTo>
                  <a:pt x="1902504" y="40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2646902" y="5076408"/>
            <a:ext cx="82550" cy="1144905"/>
          </a:xfrm>
          <a:custGeom>
            <a:avLst/>
            <a:gdLst/>
            <a:ahLst/>
            <a:cxnLst/>
            <a:rect l="l" t="t" r="r" b="b"/>
            <a:pathLst>
              <a:path w="82550" h="1144904">
                <a:moveTo>
                  <a:pt x="82383" y="1143214"/>
                </a:moveTo>
                <a:lnTo>
                  <a:pt x="61785" y="0"/>
                </a:lnTo>
                <a:lnTo>
                  <a:pt x="0" y="1113"/>
                </a:lnTo>
                <a:lnTo>
                  <a:pt x="20598" y="1144328"/>
                </a:lnTo>
                <a:lnTo>
                  <a:pt x="82383" y="1143214"/>
                </a:lnTo>
                <a:close/>
              </a:path>
            </a:pathLst>
          </a:custGeom>
          <a:solidFill>
            <a:srgbClr val="0079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6086845" y="7121918"/>
            <a:ext cx="62230" cy="716280"/>
          </a:xfrm>
          <a:custGeom>
            <a:avLst/>
            <a:gdLst/>
            <a:ahLst/>
            <a:cxnLst/>
            <a:rect l="l" t="t" r="r" b="b"/>
            <a:pathLst>
              <a:path w="62229" h="716279">
                <a:moveTo>
                  <a:pt x="61795" y="715796"/>
                </a:moveTo>
                <a:lnTo>
                  <a:pt x="61795" y="0"/>
                </a:lnTo>
                <a:lnTo>
                  <a:pt x="0" y="0"/>
                </a:lnTo>
                <a:lnTo>
                  <a:pt x="0" y="715796"/>
                </a:lnTo>
                <a:lnTo>
                  <a:pt x="61795" y="715796"/>
                </a:lnTo>
                <a:close/>
              </a:path>
            </a:pathLst>
          </a:custGeom>
          <a:solidFill>
            <a:srgbClr val="0079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9866663" y="5077521"/>
            <a:ext cx="62230" cy="1231265"/>
          </a:xfrm>
          <a:custGeom>
            <a:avLst/>
            <a:gdLst/>
            <a:ahLst/>
            <a:cxnLst/>
            <a:rect l="l" t="t" r="r" b="b"/>
            <a:pathLst>
              <a:path w="62229" h="1231264">
                <a:moveTo>
                  <a:pt x="61795" y="1230758"/>
                </a:moveTo>
                <a:lnTo>
                  <a:pt x="61795" y="0"/>
                </a:lnTo>
                <a:lnTo>
                  <a:pt x="0" y="0"/>
                </a:lnTo>
                <a:lnTo>
                  <a:pt x="0" y="1230758"/>
                </a:lnTo>
                <a:lnTo>
                  <a:pt x="61795" y="1230758"/>
                </a:lnTo>
                <a:close/>
              </a:path>
            </a:pathLst>
          </a:custGeom>
          <a:solidFill>
            <a:srgbClr val="0079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17501125" y="5077521"/>
            <a:ext cx="62230" cy="1231265"/>
          </a:xfrm>
          <a:custGeom>
            <a:avLst/>
            <a:gdLst/>
            <a:ahLst/>
            <a:cxnLst/>
            <a:rect l="l" t="t" r="r" b="b"/>
            <a:pathLst>
              <a:path w="62230" h="1231264">
                <a:moveTo>
                  <a:pt x="61795" y="1230758"/>
                </a:moveTo>
                <a:lnTo>
                  <a:pt x="61795" y="0"/>
                </a:lnTo>
                <a:lnTo>
                  <a:pt x="0" y="0"/>
                </a:lnTo>
                <a:lnTo>
                  <a:pt x="0" y="1230758"/>
                </a:lnTo>
                <a:lnTo>
                  <a:pt x="61795" y="1230758"/>
                </a:lnTo>
                <a:close/>
              </a:path>
            </a:pathLst>
          </a:custGeom>
          <a:solidFill>
            <a:srgbClr val="0079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13495094" y="7188863"/>
            <a:ext cx="62230" cy="648970"/>
          </a:xfrm>
          <a:custGeom>
            <a:avLst/>
            <a:gdLst/>
            <a:ahLst/>
            <a:cxnLst/>
            <a:rect l="l" t="t" r="r" b="b"/>
            <a:pathLst>
              <a:path w="62230" h="648970">
                <a:moveTo>
                  <a:pt x="61795" y="648851"/>
                </a:moveTo>
                <a:lnTo>
                  <a:pt x="61795" y="0"/>
                </a:lnTo>
                <a:lnTo>
                  <a:pt x="0" y="0"/>
                </a:lnTo>
                <a:lnTo>
                  <a:pt x="0" y="648851"/>
                </a:lnTo>
                <a:lnTo>
                  <a:pt x="61795" y="648851"/>
                </a:lnTo>
                <a:close/>
              </a:path>
            </a:pathLst>
          </a:custGeom>
          <a:solidFill>
            <a:srgbClr val="0079F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0" name="object 30"/>
          <p:cNvGrpSpPr/>
          <p:nvPr/>
        </p:nvGrpSpPr>
        <p:grpSpPr>
          <a:xfrm>
            <a:off x="4598606" y="8174577"/>
            <a:ext cx="144780" cy="221615"/>
            <a:chOff x="4598606" y="8174577"/>
            <a:chExt cx="144780" cy="221615"/>
          </a:xfrm>
        </p:grpSpPr>
        <p:pic>
          <p:nvPicPr>
            <p:cNvPr id="31" name="object 3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638459" y="8174577"/>
              <a:ext cx="104394" cy="108766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598606" y="8316152"/>
              <a:ext cx="133044" cy="79526"/>
            </a:xfrm>
            <a:prstGeom prst="rect">
              <a:avLst/>
            </a:prstGeom>
          </p:spPr>
        </p:pic>
      </p:grpSp>
      <p:grpSp>
        <p:nvGrpSpPr>
          <p:cNvPr id="33" name="object 33"/>
          <p:cNvGrpSpPr/>
          <p:nvPr/>
        </p:nvGrpSpPr>
        <p:grpSpPr>
          <a:xfrm>
            <a:off x="4707392" y="8065313"/>
            <a:ext cx="427355" cy="379095"/>
            <a:chOff x="4707392" y="8065313"/>
            <a:chExt cx="427355" cy="379095"/>
          </a:xfrm>
        </p:grpSpPr>
        <p:pic>
          <p:nvPicPr>
            <p:cNvPr id="34" name="object 3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001124" y="8316153"/>
              <a:ext cx="133042" cy="79526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989920" y="8174579"/>
              <a:ext cx="104394" cy="108766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4707392" y="8307539"/>
              <a:ext cx="318135" cy="137160"/>
            </a:xfrm>
            <a:custGeom>
              <a:avLst/>
              <a:gdLst/>
              <a:ahLst/>
              <a:cxnLst/>
              <a:rect l="l" t="t" r="r" b="b"/>
              <a:pathLst>
                <a:path w="318135" h="137159">
                  <a:moveTo>
                    <a:pt x="158994" y="0"/>
                  </a:moveTo>
                  <a:lnTo>
                    <a:pt x="108581" y="4416"/>
                  </a:lnTo>
                  <a:lnTo>
                    <a:pt x="59419" y="17664"/>
                  </a:lnTo>
                  <a:lnTo>
                    <a:pt x="16298" y="50385"/>
                  </a:lnTo>
                  <a:lnTo>
                    <a:pt x="0" y="101059"/>
                  </a:lnTo>
                  <a:lnTo>
                    <a:pt x="0" y="110850"/>
                  </a:lnTo>
                  <a:lnTo>
                    <a:pt x="2104" y="120952"/>
                  </a:lnTo>
                  <a:lnTo>
                    <a:pt x="7843" y="129202"/>
                  </a:lnTo>
                  <a:lnTo>
                    <a:pt x="16354" y="134764"/>
                  </a:lnTo>
                  <a:lnTo>
                    <a:pt x="26778" y="136804"/>
                  </a:lnTo>
                  <a:lnTo>
                    <a:pt x="291210" y="136804"/>
                  </a:lnTo>
                  <a:lnTo>
                    <a:pt x="301633" y="134764"/>
                  </a:lnTo>
                  <a:lnTo>
                    <a:pt x="310145" y="129202"/>
                  </a:lnTo>
                  <a:lnTo>
                    <a:pt x="315884" y="120952"/>
                  </a:lnTo>
                  <a:lnTo>
                    <a:pt x="317988" y="110850"/>
                  </a:lnTo>
                  <a:lnTo>
                    <a:pt x="317988" y="101059"/>
                  </a:lnTo>
                  <a:lnTo>
                    <a:pt x="301690" y="50385"/>
                  </a:lnTo>
                  <a:lnTo>
                    <a:pt x="258569" y="17664"/>
                  </a:lnTo>
                  <a:lnTo>
                    <a:pt x="209407" y="4416"/>
                  </a:lnTo>
                  <a:lnTo>
                    <a:pt x="158994" y="0"/>
                  </a:lnTo>
                  <a:close/>
                </a:path>
              </a:pathLst>
            </a:custGeom>
            <a:solidFill>
              <a:srgbClr val="0079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7" name="object 3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776283" y="8065313"/>
              <a:ext cx="180206" cy="186514"/>
            </a:xfrm>
            <a:prstGeom prst="rect">
              <a:avLst/>
            </a:prstGeom>
          </p:spPr>
        </p:pic>
      </p:grpSp>
      <p:pic>
        <p:nvPicPr>
          <p:cNvPr id="38" name="object 38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363331" y="4180856"/>
            <a:ext cx="610289" cy="557423"/>
          </a:xfrm>
          <a:prstGeom prst="rect">
            <a:avLst/>
          </a:prstGeom>
        </p:spPr>
      </p:pic>
      <p:sp>
        <p:nvSpPr>
          <p:cNvPr id="39" name="object 39"/>
          <p:cNvSpPr/>
          <p:nvPr/>
        </p:nvSpPr>
        <p:spPr>
          <a:xfrm>
            <a:off x="11996338" y="8063765"/>
            <a:ext cx="461645" cy="425450"/>
          </a:xfrm>
          <a:custGeom>
            <a:avLst/>
            <a:gdLst/>
            <a:ahLst/>
            <a:cxnLst/>
            <a:rect l="l" t="t" r="r" b="b"/>
            <a:pathLst>
              <a:path w="461645" h="425450">
                <a:moveTo>
                  <a:pt x="230702" y="0"/>
                </a:moveTo>
                <a:lnTo>
                  <a:pt x="184208" y="4320"/>
                </a:lnTo>
                <a:lnTo>
                  <a:pt x="140902" y="16713"/>
                </a:lnTo>
                <a:lnTo>
                  <a:pt x="101714" y="36322"/>
                </a:lnTo>
                <a:lnTo>
                  <a:pt x="67571" y="62292"/>
                </a:lnTo>
                <a:lnTo>
                  <a:pt x="39400" y="93768"/>
                </a:lnTo>
                <a:lnTo>
                  <a:pt x="18111" y="129948"/>
                </a:lnTo>
                <a:lnTo>
                  <a:pt x="4687" y="169816"/>
                </a:lnTo>
                <a:lnTo>
                  <a:pt x="0" y="212679"/>
                </a:lnTo>
                <a:lnTo>
                  <a:pt x="4687" y="255541"/>
                </a:lnTo>
                <a:lnTo>
                  <a:pt x="18129" y="295463"/>
                </a:lnTo>
                <a:lnTo>
                  <a:pt x="39400" y="331590"/>
                </a:lnTo>
                <a:lnTo>
                  <a:pt x="67571" y="363066"/>
                </a:lnTo>
                <a:lnTo>
                  <a:pt x="101714" y="389036"/>
                </a:lnTo>
                <a:lnTo>
                  <a:pt x="140902" y="408644"/>
                </a:lnTo>
                <a:lnTo>
                  <a:pt x="184208" y="421037"/>
                </a:lnTo>
                <a:lnTo>
                  <a:pt x="230702" y="425358"/>
                </a:lnTo>
                <a:lnTo>
                  <a:pt x="277197" y="421037"/>
                </a:lnTo>
                <a:lnTo>
                  <a:pt x="320502" y="408644"/>
                </a:lnTo>
                <a:lnTo>
                  <a:pt x="359690" y="389036"/>
                </a:lnTo>
                <a:lnTo>
                  <a:pt x="393834" y="363066"/>
                </a:lnTo>
                <a:lnTo>
                  <a:pt x="422005" y="331590"/>
                </a:lnTo>
                <a:lnTo>
                  <a:pt x="436995" y="306130"/>
                </a:lnTo>
                <a:lnTo>
                  <a:pt x="190139" y="306130"/>
                </a:lnTo>
                <a:lnTo>
                  <a:pt x="174710" y="303336"/>
                </a:lnTo>
                <a:lnTo>
                  <a:pt x="161146" y="294954"/>
                </a:lnTo>
                <a:lnTo>
                  <a:pt x="91617" y="230249"/>
                </a:lnTo>
                <a:lnTo>
                  <a:pt x="86213" y="222675"/>
                </a:lnTo>
                <a:lnTo>
                  <a:pt x="84411" y="214060"/>
                </a:lnTo>
                <a:lnTo>
                  <a:pt x="86213" y="205445"/>
                </a:lnTo>
                <a:lnTo>
                  <a:pt x="91617" y="197872"/>
                </a:lnTo>
                <a:lnTo>
                  <a:pt x="99755" y="192842"/>
                </a:lnTo>
                <a:lnTo>
                  <a:pt x="109013" y="191166"/>
                </a:lnTo>
                <a:lnTo>
                  <a:pt x="261075" y="191166"/>
                </a:lnTo>
                <a:lnTo>
                  <a:pt x="334996" y="122374"/>
                </a:lnTo>
                <a:lnTo>
                  <a:pt x="343134" y="117345"/>
                </a:lnTo>
                <a:lnTo>
                  <a:pt x="352392" y="115669"/>
                </a:lnTo>
                <a:lnTo>
                  <a:pt x="434899" y="115669"/>
                </a:lnTo>
                <a:lnTo>
                  <a:pt x="422005" y="93768"/>
                </a:lnTo>
                <a:lnTo>
                  <a:pt x="393834" y="62292"/>
                </a:lnTo>
                <a:lnTo>
                  <a:pt x="359690" y="36322"/>
                </a:lnTo>
                <a:lnTo>
                  <a:pt x="320502" y="16713"/>
                </a:lnTo>
                <a:lnTo>
                  <a:pt x="277197" y="4320"/>
                </a:lnTo>
                <a:lnTo>
                  <a:pt x="230702" y="0"/>
                </a:lnTo>
                <a:close/>
              </a:path>
              <a:path w="461645" h="425450">
                <a:moveTo>
                  <a:pt x="434899" y="115669"/>
                </a:moveTo>
                <a:lnTo>
                  <a:pt x="352392" y="115669"/>
                </a:lnTo>
                <a:lnTo>
                  <a:pt x="361649" y="117345"/>
                </a:lnTo>
                <a:lnTo>
                  <a:pt x="369787" y="122374"/>
                </a:lnTo>
                <a:lnTo>
                  <a:pt x="375191" y="129948"/>
                </a:lnTo>
                <a:lnTo>
                  <a:pt x="376993" y="138563"/>
                </a:lnTo>
                <a:lnTo>
                  <a:pt x="375191" y="147178"/>
                </a:lnTo>
                <a:lnTo>
                  <a:pt x="369787" y="154752"/>
                </a:lnTo>
                <a:lnTo>
                  <a:pt x="219132" y="294954"/>
                </a:lnTo>
                <a:lnTo>
                  <a:pt x="205568" y="303336"/>
                </a:lnTo>
                <a:lnTo>
                  <a:pt x="190139" y="306130"/>
                </a:lnTo>
                <a:lnTo>
                  <a:pt x="436995" y="306130"/>
                </a:lnTo>
                <a:lnTo>
                  <a:pt x="443275" y="295463"/>
                </a:lnTo>
                <a:lnTo>
                  <a:pt x="456718" y="255541"/>
                </a:lnTo>
                <a:lnTo>
                  <a:pt x="461405" y="212679"/>
                </a:lnTo>
                <a:lnTo>
                  <a:pt x="456718" y="169816"/>
                </a:lnTo>
                <a:lnTo>
                  <a:pt x="443275" y="129894"/>
                </a:lnTo>
                <a:lnTo>
                  <a:pt x="434899" y="115669"/>
                </a:lnTo>
                <a:close/>
              </a:path>
              <a:path w="461645" h="425450">
                <a:moveTo>
                  <a:pt x="261075" y="191166"/>
                </a:moveTo>
                <a:lnTo>
                  <a:pt x="109013" y="191166"/>
                </a:lnTo>
                <a:lnTo>
                  <a:pt x="118270" y="192842"/>
                </a:lnTo>
                <a:lnTo>
                  <a:pt x="126408" y="197872"/>
                </a:lnTo>
                <a:lnTo>
                  <a:pt x="190139" y="257180"/>
                </a:lnTo>
                <a:lnTo>
                  <a:pt x="261075" y="191166"/>
                </a:lnTo>
                <a:close/>
              </a:path>
            </a:pathLst>
          </a:custGeom>
          <a:solidFill>
            <a:srgbClr val="0079F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40" name="object 40"/>
          <p:cNvGrpSpPr/>
          <p:nvPr/>
        </p:nvGrpSpPr>
        <p:grpSpPr>
          <a:xfrm>
            <a:off x="15798885" y="4222889"/>
            <a:ext cx="535940" cy="512445"/>
            <a:chOff x="15798885" y="4222889"/>
            <a:chExt cx="535940" cy="512445"/>
          </a:xfrm>
        </p:grpSpPr>
        <p:pic>
          <p:nvPicPr>
            <p:cNvPr id="41" name="object 4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958631" y="4557128"/>
              <a:ext cx="216071" cy="177663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15905999" y="4222889"/>
              <a:ext cx="321945" cy="371475"/>
            </a:xfrm>
            <a:custGeom>
              <a:avLst/>
              <a:gdLst/>
              <a:ahLst/>
              <a:cxnLst/>
              <a:rect l="l" t="t" r="r" b="b"/>
              <a:pathLst>
                <a:path w="321944" h="371475">
                  <a:moveTo>
                    <a:pt x="160670" y="350283"/>
                  </a:moveTo>
                  <a:lnTo>
                    <a:pt x="153655" y="369650"/>
                  </a:lnTo>
                  <a:lnTo>
                    <a:pt x="158187" y="371292"/>
                  </a:lnTo>
                  <a:lnTo>
                    <a:pt x="163152" y="371292"/>
                  </a:lnTo>
                  <a:lnTo>
                    <a:pt x="167685" y="369650"/>
                  </a:lnTo>
                  <a:lnTo>
                    <a:pt x="160670" y="350283"/>
                  </a:lnTo>
                  <a:close/>
                </a:path>
                <a:path w="321944" h="371475">
                  <a:moveTo>
                    <a:pt x="113096" y="301204"/>
                  </a:moveTo>
                  <a:lnTo>
                    <a:pt x="88097" y="333950"/>
                  </a:lnTo>
                  <a:lnTo>
                    <a:pt x="103582" y="344840"/>
                  </a:lnTo>
                  <a:lnTo>
                    <a:pt x="119728" y="354418"/>
                  </a:lnTo>
                  <a:lnTo>
                    <a:pt x="136449" y="362688"/>
                  </a:lnTo>
                  <a:lnTo>
                    <a:pt x="153655" y="369650"/>
                  </a:lnTo>
                  <a:lnTo>
                    <a:pt x="160670" y="350283"/>
                  </a:lnTo>
                  <a:lnTo>
                    <a:pt x="153655" y="330916"/>
                  </a:lnTo>
                  <a:lnTo>
                    <a:pt x="160670" y="328078"/>
                  </a:lnTo>
                  <a:lnTo>
                    <a:pt x="153310" y="325100"/>
                  </a:lnTo>
                  <a:lnTo>
                    <a:pt x="139374" y="318208"/>
                  </a:lnTo>
                  <a:lnTo>
                    <a:pt x="125946" y="310242"/>
                  </a:lnTo>
                  <a:lnTo>
                    <a:pt x="113096" y="301204"/>
                  </a:lnTo>
                  <a:close/>
                </a:path>
                <a:path w="321944" h="371475">
                  <a:moveTo>
                    <a:pt x="208244" y="301204"/>
                  </a:moveTo>
                  <a:lnTo>
                    <a:pt x="195393" y="310242"/>
                  </a:lnTo>
                  <a:lnTo>
                    <a:pt x="181965" y="318208"/>
                  </a:lnTo>
                  <a:lnTo>
                    <a:pt x="168029" y="325100"/>
                  </a:lnTo>
                  <a:lnTo>
                    <a:pt x="160670" y="328078"/>
                  </a:lnTo>
                  <a:lnTo>
                    <a:pt x="167685" y="330916"/>
                  </a:lnTo>
                  <a:lnTo>
                    <a:pt x="160670" y="350283"/>
                  </a:lnTo>
                  <a:lnTo>
                    <a:pt x="167685" y="369650"/>
                  </a:lnTo>
                  <a:lnTo>
                    <a:pt x="184891" y="362688"/>
                  </a:lnTo>
                  <a:lnTo>
                    <a:pt x="201611" y="354418"/>
                  </a:lnTo>
                  <a:lnTo>
                    <a:pt x="217758" y="344840"/>
                  </a:lnTo>
                  <a:lnTo>
                    <a:pt x="233243" y="333950"/>
                  </a:lnTo>
                  <a:lnTo>
                    <a:pt x="208244" y="301204"/>
                  </a:lnTo>
                  <a:close/>
                </a:path>
                <a:path w="321944" h="371475">
                  <a:moveTo>
                    <a:pt x="160670" y="328078"/>
                  </a:moveTo>
                  <a:lnTo>
                    <a:pt x="153655" y="330916"/>
                  </a:lnTo>
                  <a:lnTo>
                    <a:pt x="160670" y="350283"/>
                  </a:lnTo>
                  <a:lnTo>
                    <a:pt x="167685" y="330916"/>
                  </a:lnTo>
                  <a:lnTo>
                    <a:pt x="160670" y="328078"/>
                  </a:lnTo>
                  <a:close/>
                </a:path>
                <a:path w="321944" h="371475">
                  <a:moveTo>
                    <a:pt x="300742" y="20638"/>
                  </a:moveTo>
                  <a:lnTo>
                    <a:pt x="280143" y="20638"/>
                  </a:lnTo>
                  <a:lnTo>
                    <a:pt x="280143" y="160750"/>
                  </a:lnTo>
                  <a:lnTo>
                    <a:pt x="275359" y="200492"/>
                  </a:lnTo>
                  <a:lnTo>
                    <a:pt x="261395" y="238041"/>
                  </a:lnTo>
                  <a:lnTo>
                    <a:pt x="238830" y="272058"/>
                  </a:lnTo>
                  <a:lnTo>
                    <a:pt x="208244" y="301204"/>
                  </a:lnTo>
                  <a:lnTo>
                    <a:pt x="233243" y="333950"/>
                  </a:lnTo>
                  <a:lnTo>
                    <a:pt x="270410" y="298506"/>
                  </a:lnTo>
                  <a:lnTo>
                    <a:pt x="298093" y="256761"/>
                  </a:lnTo>
                  <a:lnTo>
                    <a:pt x="315375" y="210311"/>
                  </a:lnTo>
                  <a:lnTo>
                    <a:pt x="321340" y="160750"/>
                  </a:lnTo>
                  <a:lnTo>
                    <a:pt x="321340" y="41237"/>
                  </a:lnTo>
                  <a:lnTo>
                    <a:pt x="300742" y="41237"/>
                  </a:lnTo>
                  <a:lnTo>
                    <a:pt x="300742" y="20638"/>
                  </a:lnTo>
                  <a:close/>
                </a:path>
                <a:path w="321944" h="371475">
                  <a:moveTo>
                    <a:pt x="15250" y="0"/>
                  </a:moveTo>
                  <a:lnTo>
                    <a:pt x="9975" y="2153"/>
                  </a:lnTo>
                  <a:lnTo>
                    <a:pt x="2189" y="9887"/>
                  </a:lnTo>
                  <a:lnTo>
                    <a:pt x="0" y="15147"/>
                  </a:lnTo>
                  <a:lnTo>
                    <a:pt x="0" y="160750"/>
                  </a:lnTo>
                  <a:lnTo>
                    <a:pt x="5964" y="210311"/>
                  </a:lnTo>
                  <a:lnTo>
                    <a:pt x="23247" y="256761"/>
                  </a:lnTo>
                  <a:lnTo>
                    <a:pt x="50930" y="298506"/>
                  </a:lnTo>
                  <a:lnTo>
                    <a:pt x="88097" y="333950"/>
                  </a:lnTo>
                  <a:lnTo>
                    <a:pt x="113096" y="301204"/>
                  </a:lnTo>
                  <a:lnTo>
                    <a:pt x="82510" y="272058"/>
                  </a:lnTo>
                  <a:lnTo>
                    <a:pt x="59945" y="238041"/>
                  </a:lnTo>
                  <a:lnTo>
                    <a:pt x="45980" y="200492"/>
                  </a:lnTo>
                  <a:lnTo>
                    <a:pt x="41196" y="160750"/>
                  </a:lnTo>
                  <a:lnTo>
                    <a:pt x="41196" y="41237"/>
                  </a:lnTo>
                  <a:lnTo>
                    <a:pt x="20459" y="41233"/>
                  </a:lnTo>
                  <a:lnTo>
                    <a:pt x="20737" y="37"/>
                  </a:lnTo>
                  <a:lnTo>
                    <a:pt x="15250" y="0"/>
                  </a:lnTo>
                  <a:close/>
                </a:path>
                <a:path w="321944" h="371475">
                  <a:moveTo>
                    <a:pt x="208244" y="301204"/>
                  </a:moveTo>
                  <a:lnTo>
                    <a:pt x="218137" y="314163"/>
                  </a:lnTo>
                  <a:lnTo>
                    <a:pt x="208244" y="301204"/>
                  </a:lnTo>
                  <a:close/>
                </a:path>
                <a:path w="321944" h="371475">
                  <a:moveTo>
                    <a:pt x="20737" y="37"/>
                  </a:moveTo>
                  <a:lnTo>
                    <a:pt x="20459" y="41233"/>
                  </a:lnTo>
                  <a:lnTo>
                    <a:pt x="21256" y="41237"/>
                  </a:lnTo>
                  <a:lnTo>
                    <a:pt x="21655" y="41237"/>
                  </a:lnTo>
                  <a:lnTo>
                    <a:pt x="21655" y="40"/>
                  </a:lnTo>
                  <a:lnTo>
                    <a:pt x="20737" y="37"/>
                  </a:lnTo>
                  <a:close/>
                </a:path>
                <a:path w="321944" h="371475">
                  <a:moveTo>
                    <a:pt x="300742" y="40"/>
                  </a:moveTo>
                  <a:lnTo>
                    <a:pt x="21655" y="40"/>
                  </a:lnTo>
                  <a:lnTo>
                    <a:pt x="21655" y="41237"/>
                  </a:lnTo>
                  <a:lnTo>
                    <a:pt x="41196" y="41237"/>
                  </a:lnTo>
                  <a:lnTo>
                    <a:pt x="41196" y="20635"/>
                  </a:lnTo>
                  <a:lnTo>
                    <a:pt x="300742" y="20635"/>
                  </a:lnTo>
                  <a:lnTo>
                    <a:pt x="300742" y="40"/>
                  </a:lnTo>
                  <a:close/>
                </a:path>
                <a:path w="321944" h="371475">
                  <a:moveTo>
                    <a:pt x="300742" y="20635"/>
                  </a:moveTo>
                  <a:lnTo>
                    <a:pt x="41196" y="20635"/>
                  </a:lnTo>
                  <a:lnTo>
                    <a:pt x="41196" y="41237"/>
                  </a:lnTo>
                  <a:lnTo>
                    <a:pt x="280143" y="41237"/>
                  </a:lnTo>
                  <a:lnTo>
                    <a:pt x="280143" y="20638"/>
                  </a:lnTo>
                  <a:lnTo>
                    <a:pt x="300742" y="20638"/>
                  </a:lnTo>
                  <a:close/>
                </a:path>
                <a:path w="321944" h="371475">
                  <a:moveTo>
                    <a:pt x="300742" y="40"/>
                  </a:moveTo>
                  <a:lnTo>
                    <a:pt x="300742" y="41237"/>
                  </a:lnTo>
                  <a:lnTo>
                    <a:pt x="321340" y="41237"/>
                  </a:lnTo>
                  <a:lnTo>
                    <a:pt x="308759" y="1658"/>
                  </a:lnTo>
                  <a:lnTo>
                    <a:pt x="300742" y="40"/>
                  </a:lnTo>
                  <a:close/>
                </a:path>
              </a:pathLst>
            </a:custGeom>
            <a:solidFill>
              <a:srgbClr val="0079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3" name="object 4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798885" y="4283685"/>
              <a:ext cx="173928" cy="215799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160521" y="4283685"/>
              <a:ext cx="173928" cy="21579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11412" y="1055655"/>
            <a:ext cx="3520440" cy="501015"/>
          </a:xfrm>
          <a:custGeom>
            <a:avLst/>
            <a:gdLst/>
            <a:ahLst/>
            <a:cxnLst/>
            <a:rect l="l" t="t" r="r" b="b"/>
            <a:pathLst>
              <a:path w="3520440" h="501015">
                <a:moveTo>
                  <a:pt x="99711" y="341017"/>
                </a:moveTo>
                <a:lnTo>
                  <a:pt x="0" y="341017"/>
                </a:lnTo>
                <a:lnTo>
                  <a:pt x="2037" y="366257"/>
                </a:lnTo>
                <a:lnTo>
                  <a:pt x="14769" y="410402"/>
                </a:lnTo>
                <a:lnTo>
                  <a:pt x="38908" y="445949"/>
                </a:lnTo>
                <a:lnTo>
                  <a:pt x="72939" y="472721"/>
                </a:lnTo>
                <a:lnTo>
                  <a:pt x="116369" y="490763"/>
                </a:lnTo>
                <a:lnTo>
                  <a:pt x="167772" y="499806"/>
                </a:lnTo>
                <a:lnTo>
                  <a:pt x="196329" y="500936"/>
                </a:lnTo>
                <a:lnTo>
                  <a:pt x="225107" y="499806"/>
                </a:lnTo>
                <a:lnTo>
                  <a:pt x="275797" y="490897"/>
                </a:lnTo>
                <a:lnTo>
                  <a:pt x="317874" y="473138"/>
                </a:lnTo>
                <a:lnTo>
                  <a:pt x="350239" y="447793"/>
                </a:lnTo>
                <a:lnTo>
                  <a:pt x="372579" y="415236"/>
                </a:lnTo>
                <a:lnTo>
                  <a:pt x="372839" y="414551"/>
                </a:lnTo>
                <a:lnTo>
                  <a:pt x="195139" y="414551"/>
                </a:lnTo>
                <a:lnTo>
                  <a:pt x="182154" y="414046"/>
                </a:lnTo>
                <a:lnTo>
                  <a:pt x="137355" y="401805"/>
                </a:lnTo>
                <a:lnTo>
                  <a:pt x="108233" y="373233"/>
                </a:lnTo>
                <a:lnTo>
                  <a:pt x="101213" y="352767"/>
                </a:lnTo>
                <a:lnTo>
                  <a:pt x="99711" y="341017"/>
                </a:lnTo>
                <a:close/>
              </a:path>
              <a:path w="3520440" h="501015">
                <a:moveTo>
                  <a:pt x="197518" y="0"/>
                </a:moveTo>
                <a:lnTo>
                  <a:pt x="147068" y="4640"/>
                </a:lnTo>
                <a:lnTo>
                  <a:pt x="102329" y="18562"/>
                </a:lnTo>
                <a:lnTo>
                  <a:pt x="64907" y="40753"/>
                </a:lnTo>
                <a:lnTo>
                  <a:pt x="36410" y="70202"/>
                </a:lnTo>
                <a:lnTo>
                  <a:pt x="18621" y="106077"/>
                </a:lnTo>
                <a:lnTo>
                  <a:pt x="12850" y="147544"/>
                </a:lnTo>
                <a:lnTo>
                  <a:pt x="14977" y="173171"/>
                </a:lnTo>
                <a:lnTo>
                  <a:pt x="32706" y="216125"/>
                </a:lnTo>
                <a:lnTo>
                  <a:pt x="67778" y="248341"/>
                </a:lnTo>
                <a:lnTo>
                  <a:pt x="116443" y="271781"/>
                </a:lnTo>
                <a:lnTo>
                  <a:pt x="211514" y="296962"/>
                </a:lnTo>
                <a:lnTo>
                  <a:pt x="223279" y="300443"/>
                </a:lnTo>
                <a:lnTo>
                  <a:pt x="259987" y="316625"/>
                </a:lnTo>
                <a:lnTo>
                  <a:pt x="281383" y="352767"/>
                </a:lnTo>
                <a:lnTo>
                  <a:pt x="281505" y="354820"/>
                </a:lnTo>
                <a:lnTo>
                  <a:pt x="280854" y="363134"/>
                </a:lnTo>
                <a:lnTo>
                  <a:pt x="257905" y="397834"/>
                </a:lnTo>
                <a:lnTo>
                  <a:pt x="219591" y="412648"/>
                </a:lnTo>
                <a:lnTo>
                  <a:pt x="195139" y="414551"/>
                </a:lnTo>
                <a:lnTo>
                  <a:pt x="372839" y="414551"/>
                </a:lnTo>
                <a:lnTo>
                  <a:pt x="379688" y="396584"/>
                </a:lnTo>
                <a:lnTo>
                  <a:pt x="384001" y="376446"/>
                </a:lnTo>
                <a:lnTo>
                  <a:pt x="385518" y="354820"/>
                </a:lnTo>
                <a:lnTo>
                  <a:pt x="384730" y="340021"/>
                </a:lnTo>
                <a:lnTo>
                  <a:pt x="374334" y="300800"/>
                </a:lnTo>
                <a:lnTo>
                  <a:pt x="353318" y="268941"/>
                </a:lnTo>
                <a:lnTo>
                  <a:pt x="322812" y="243864"/>
                </a:lnTo>
                <a:lnTo>
                  <a:pt x="284290" y="224945"/>
                </a:lnTo>
                <a:lnTo>
                  <a:pt x="187762" y="199214"/>
                </a:lnTo>
                <a:lnTo>
                  <a:pt x="180146" y="197162"/>
                </a:lnTo>
                <a:lnTo>
                  <a:pt x="140880" y="180384"/>
                </a:lnTo>
                <a:lnTo>
                  <a:pt x="118194" y="149368"/>
                </a:lnTo>
                <a:lnTo>
                  <a:pt x="118511" y="140643"/>
                </a:lnTo>
                <a:lnTo>
                  <a:pt x="138858" y="101555"/>
                </a:lnTo>
                <a:lnTo>
                  <a:pt x="184683" y="86593"/>
                </a:lnTo>
                <a:lnTo>
                  <a:pt x="196805" y="86146"/>
                </a:lnTo>
                <a:lnTo>
                  <a:pt x="364747" y="86146"/>
                </a:lnTo>
                <a:lnTo>
                  <a:pt x="355534" y="70202"/>
                </a:lnTo>
                <a:lnTo>
                  <a:pt x="328405" y="40753"/>
                </a:lnTo>
                <a:lnTo>
                  <a:pt x="292232" y="18562"/>
                </a:lnTo>
                <a:lnTo>
                  <a:pt x="248326" y="4640"/>
                </a:lnTo>
                <a:lnTo>
                  <a:pt x="223785" y="1160"/>
                </a:lnTo>
                <a:lnTo>
                  <a:pt x="197518" y="0"/>
                </a:lnTo>
                <a:close/>
              </a:path>
              <a:path w="3520440" h="501015">
                <a:moveTo>
                  <a:pt x="364747" y="86146"/>
                </a:moveTo>
                <a:lnTo>
                  <a:pt x="196805" y="86146"/>
                </a:lnTo>
                <a:lnTo>
                  <a:pt x="214400" y="87143"/>
                </a:lnTo>
                <a:lnTo>
                  <a:pt x="230062" y="90132"/>
                </a:lnTo>
                <a:lnTo>
                  <a:pt x="265237" y="110866"/>
                </a:lnTo>
                <a:lnTo>
                  <a:pt x="280096" y="146830"/>
                </a:lnTo>
                <a:lnTo>
                  <a:pt x="378855" y="146830"/>
                </a:lnTo>
                <a:lnTo>
                  <a:pt x="377130" y="125710"/>
                </a:lnTo>
                <a:lnTo>
                  <a:pt x="372668" y="105898"/>
                </a:lnTo>
                <a:lnTo>
                  <a:pt x="365469" y="87396"/>
                </a:lnTo>
                <a:lnTo>
                  <a:pt x="364747" y="86146"/>
                </a:lnTo>
                <a:close/>
              </a:path>
              <a:path w="3520440" h="501015">
                <a:moveTo>
                  <a:pt x="557872" y="6663"/>
                </a:moveTo>
                <a:lnTo>
                  <a:pt x="454829" y="6663"/>
                </a:lnTo>
                <a:lnTo>
                  <a:pt x="454829" y="323169"/>
                </a:lnTo>
                <a:lnTo>
                  <a:pt x="461135" y="373144"/>
                </a:lnTo>
                <a:lnTo>
                  <a:pt x="480054" y="416455"/>
                </a:lnTo>
                <a:lnTo>
                  <a:pt x="510336" y="452032"/>
                </a:lnTo>
                <a:lnTo>
                  <a:pt x="550732" y="478805"/>
                </a:lnTo>
                <a:lnTo>
                  <a:pt x="599993" y="495403"/>
                </a:lnTo>
                <a:lnTo>
                  <a:pt x="656869" y="500936"/>
                </a:lnTo>
                <a:lnTo>
                  <a:pt x="686155" y="499553"/>
                </a:lnTo>
                <a:lnTo>
                  <a:pt x="739104" y="488487"/>
                </a:lnTo>
                <a:lnTo>
                  <a:pt x="784230" y="466519"/>
                </a:lnTo>
                <a:lnTo>
                  <a:pt x="819569" y="435344"/>
                </a:lnTo>
                <a:lnTo>
                  <a:pt x="836756" y="410268"/>
                </a:lnTo>
                <a:lnTo>
                  <a:pt x="656869" y="410268"/>
                </a:lnTo>
                <a:lnTo>
                  <a:pt x="642457" y="409494"/>
                </a:lnTo>
                <a:lnTo>
                  <a:pt x="604753" y="397893"/>
                </a:lnTo>
                <a:lnTo>
                  <a:pt x="570008" y="363863"/>
                </a:lnTo>
                <a:lnTo>
                  <a:pt x="557872" y="314364"/>
                </a:lnTo>
                <a:lnTo>
                  <a:pt x="557872" y="6663"/>
                </a:lnTo>
                <a:close/>
              </a:path>
              <a:path w="3520440" h="501015">
                <a:moveTo>
                  <a:pt x="858910" y="6663"/>
                </a:moveTo>
                <a:lnTo>
                  <a:pt x="755867" y="6663"/>
                </a:lnTo>
                <a:lnTo>
                  <a:pt x="755867" y="314364"/>
                </a:lnTo>
                <a:lnTo>
                  <a:pt x="755093" y="327899"/>
                </a:lnTo>
                <a:lnTo>
                  <a:pt x="736784" y="374111"/>
                </a:lnTo>
                <a:lnTo>
                  <a:pt x="697429" y="403307"/>
                </a:lnTo>
                <a:lnTo>
                  <a:pt x="656869" y="410268"/>
                </a:lnTo>
                <a:lnTo>
                  <a:pt x="836756" y="410268"/>
                </a:lnTo>
                <a:lnTo>
                  <a:pt x="844586" y="395632"/>
                </a:lnTo>
                <a:lnTo>
                  <a:pt x="852544" y="373144"/>
                </a:lnTo>
                <a:lnTo>
                  <a:pt x="857318" y="348989"/>
                </a:lnTo>
                <a:lnTo>
                  <a:pt x="858910" y="323169"/>
                </a:lnTo>
                <a:lnTo>
                  <a:pt x="858910" y="6663"/>
                </a:lnTo>
                <a:close/>
              </a:path>
              <a:path w="3520440" h="501015">
                <a:moveTo>
                  <a:pt x="1070766" y="6663"/>
                </a:moveTo>
                <a:lnTo>
                  <a:pt x="943688" y="6663"/>
                </a:lnTo>
                <a:lnTo>
                  <a:pt x="943688" y="494035"/>
                </a:lnTo>
                <a:lnTo>
                  <a:pt x="1043637" y="494035"/>
                </a:lnTo>
                <a:lnTo>
                  <a:pt x="1043637" y="175625"/>
                </a:lnTo>
                <a:lnTo>
                  <a:pt x="1140021" y="175625"/>
                </a:lnTo>
                <a:lnTo>
                  <a:pt x="1070766" y="6663"/>
                </a:lnTo>
                <a:close/>
              </a:path>
              <a:path w="3520440" h="501015">
                <a:moveTo>
                  <a:pt x="1471992" y="176815"/>
                </a:moveTo>
                <a:lnTo>
                  <a:pt x="1372042" y="176815"/>
                </a:lnTo>
                <a:lnTo>
                  <a:pt x="1372042" y="494035"/>
                </a:lnTo>
                <a:lnTo>
                  <a:pt x="1471992" y="494035"/>
                </a:lnTo>
                <a:lnTo>
                  <a:pt x="1471992" y="176815"/>
                </a:lnTo>
                <a:close/>
              </a:path>
              <a:path w="3520440" h="501015">
                <a:moveTo>
                  <a:pt x="1140021" y="175625"/>
                </a:moveTo>
                <a:lnTo>
                  <a:pt x="1047683" y="175625"/>
                </a:lnTo>
                <a:lnTo>
                  <a:pt x="1173810" y="491655"/>
                </a:lnTo>
                <a:lnTo>
                  <a:pt x="1241870" y="491655"/>
                </a:lnTo>
                <a:lnTo>
                  <a:pt x="1304981" y="334116"/>
                </a:lnTo>
                <a:lnTo>
                  <a:pt x="1204984" y="334116"/>
                </a:lnTo>
                <a:lnTo>
                  <a:pt x="1140021" y="175625"/>
                </a:lnTo>
                <a:close/>
              </a:path>
              <a:path w="3520440" h="501015">
                <a:moveTo>
                  <a:pt x="1471992" y="6663"/>
                </a:moveTo>
                <a:lnTo>
                  <a:pt x="1344913" y="6663"/>
                </a:lnTo>
                <a:lnTo>
                  <a:pt x="1210696" y="334116"/>
                </a:lnTo>
                <a:lnTo>
                  <a:pt x="1304981" y="334116"/>
                </a:lnTo>
                <a:lnTo>
                  <a:pt x="1367997" y="176815"/>
                </a:lnTo>
                <a:lnTo>
                  <a:pt x="1471992" y="176815"/>
                </a:lnTo>
                <a:lnTo>
                  <a:pt x="1471992" y="6663"/>
                </a:lnTo>
                <a:close/>
              </a:path>
              <a:path w="3520440" h="501015">
                <a:moveTo>
                  <a:pt x="1683968" y="6663"/>
                </a:moveTo>
                <a:lnTo>
                  <a:pt x="1556889" y="6663"/>
                </a:lnTo>
                <a:lnTo>
                  <a:pt x="1556889" y="494035"/>
                </a:lnTo>
                <a:lnTo>
                  <a:pt x="1656839" y="494035"/>
                </a:lnTo>
                <a:lnTo>
                  <a:pt x="1656839" y="175625"/>
                </a:lnTo>
                <a:lnTo>
                  <a:pt x="1753223" y="175625"/>
                </a:lnTo>
                <a:lnTo>
                  <a:pt x="1683968" y="6663"/>
                </a:lnTo>
                <a:close/>
              </a:path>
              <a:path w="3520440" h="501015">
                <a:moveTo>
                  <a:pt x="2085193" y="176815"/>
                </a:moveTo>
                <a:lnTo>
                  <a:pt x="1985244" y="176815"/>
                </a:lnTo>
                <a:lnTo>
                  <a:pt x="1985244" y="494035"/>
                </a:lnTo>
                <a:lnTo>
                  <a:pt x="2085193" y="494035"/>
                </a:lnTo>
                <a:lnTo>
                  <a:pt x="2085193" y="176815"/>
                </a:lnTo>
                <a:close/>
              </a:path>
              <a:path w="3520440" h="501015">
                <a:moveTo>
                  <a:pt x="1753223" y="175625"/>
                </a:moveTo>
                <a:lnTo>
                  <a:pt x="1660884" y="175625"/>
                </a:lnTo>
                <a:lnTo>
                  <a:pt x="1787011" y="491655"/>
                </a:lnTo>
                <a:lnTo>
                  <a:pt x="1855072" y="491655"/>
                </a:lnTo>
                <a:lnTo>
                  <a:pt x="1918182" y="334116"/>
                </a:lnTo>
                <a:lnTo>
                  <a:pt x="1818185" y="334116"/>
                </a:lnTo>
                <a:lnTo>
                  <a:pt x="1753223" y="175625"/>
                </a:lnTo>
                <a:close/>
              </a:path>
              <a:path w="3520440" h="501015">
                <a:moveTo>
                  <a:pt x="2085193" y="6663"/>
                </a:moveTo>
                <a:lnTo>
                  <a:pt x="1958115" y="6663"/>
                </a:lnTo>
                <a:lnTo>
                  <a:pt x="1823897" y="334116"/>
                </a:lnTo>
                <a:lnTo>
                  <a:pt x="1918182" y="334116"/>
                </a:lnTo>
                <a:lnTo>
                  <a:pt x="1981198" y="176815"/>
                </a:lnTo>
                <a:lnTo>
                  <a:pt x="2085193" y="176815"/>
                </a:lnTo>
                <a:lnTo>
                  <a:pt x="2085193" y="6663"/>
                </a:lnTo>
                <a:close/>
              </a:path>
              <a:path w="3520440" h="501015">
                <a:moveTo>
                  <a:pt x="2444713" y="6663"/>
                </a:moveTo>
                <a:lnTo>
                  <a:pt x="2311923" y="6663"/>
                </a:lnTo>
                <a:lnTo>
                  <a:pt x="2143675" y="494035"/>
                </a:lnTo>
                <a:lnTo>
                  <a:pt x="2254095" y="494035"/>
                </a:lnTo>
                <a:lnTo>
                  <a:pt x="2290249" y="382901"/>
                </a:lnTo>
                <a:lnTo>
                  <a:pt x="2247194" y="382901"/>
                </a:lnTo>
                <a:lnTo>
                  <a:pt x="2247194" y="302465"/>
                </a:lnTo>
                <a:lnTo>
                  <a:pt x="2316416" y="302465"/>
                </a:lnTo>
                <a:lnTo>
                  <a:pt x="2376415" y="118035"/>
                </a:lnTo>
                <a:lnTo>
                  <a:pt x="2483106" y="118035"/>
                </a:lnTo>
                <a:lnTo>
                  <a:pt x="2444713" y="6663"/>
                </a:lnTo>
                <a:close/>
              </a:path>
              <a:path w="3520440" h="501015">
                <a:moveTo>
                  <a:pt x="2483106" y="118035"/>
                </a:moveTo>
                <a:lnTo>
                  <a:pt x="2380222" y="118035"/>
                </a:lnTo>
                <a:lnTo>
                  <a:pt x="2502303" y="494035"/>
                </a:lnTo>
                <a:lnTo>
                  <a:pt x="2612723" y="494035"/>
                </a:lnTo>
                <a:lnTo>
                  <a:pt x="2574412" y="382901"/>
                </a:lnTo>
                <a:lnTo>
                  <a:pt x="2508014" y="382901"/>
                </a:lnTo>
                <a:lnTo>
                  <a:pt x="2508014" y="302465"/>
                </a:lnTo>
                <a:lnTo>
                  <a:pt x="2546684" y="302465"/>
                </a:lnTo>
                <a:lnTo>
                  <a:pt x="2483106" y="118035"/>
                </a:lnTo>
                <a:close/>
              </a:path>
              <a:path w="3520440" h="501015">
                <a:moveTo>
                  <a:pt x="2316416" y="302465"/>
                </a:moveTo>
                <a:lnTo>
                  <a:pt x="2247194" y="302465"/>
                </a:lnTo>
                <a:lnTo>
                  <a:pt x="2247194" y="382901"/>
                </a:lnTo>
                <a:lnTo>
                  <a:pt x="2290249" y="382901"/>
                </a:lnTo>
                <a:lnTo>
                  <a:pt x="2316416" y="302465"/>
                </a:lnTo>
                <a:close/>
              </a:path>
              <a:path w="3520440" h="501015">
                <a:moveTo>
                  <a:pt x="2440104" y="302465"/>
                </a:moveTo>
                <a:lnTo>
                  <a:pt x="2316416" y="302465"/>
                </a:lnTo>
                <a:lnTo>
                  <a:pt x="2290249" y="382901"/>
                </a:lnTo>
                <a:lnTo>
                  <a:pt x="2466220" y="382901"/>
                </a:lnTo>
                <a:lnTo>
                  <a:pt x="2440104" y="302465"/>
                </a:lnTo>
                <a:close/>
              </a:path>
              <a:path w="3520440" h="501015">
                <a:moveTo>
                  <a:pt x="2546684" y="302465"/>
                </a:moveTo>
                <a:lnTo>
                  <a:pt x="2508014" y="302465"/>
                </a:lnTo>
                <a:lnTo>
                  <a:pt x="2508014" y="382901"/>
                </a:lnTo>
                <a:lnTo>
                  <a:pt x="2574412" y="382901"/>
                </a:lnTo>
                <a:lnTo>
                  <a:pt x="2546684" y="302465"/>
                </a:lnTo>
                <a:close/>
              </a:path>
              <a:path w="3520440" h="501015">
                <a:moveTo>
                  <a:pt x="2863668" y="6663"/>
                </a:moveTo>
                <a:lnTo>
                  <a:pt x="2671384" y="6663"/>
                </a:lnTo>
                <a:lnTo>
                  <a:pt x="2671384" y="494035"/>
                </a:lnTo>
                <a:lnTo>
                  <a:pt x="2774427" y="494035"/>
                </a:lnTo>
                <a:lnTo>
                  <a:pt x="2774427" y="321265"/>
                </a:lnTo>
                <a:lnTo>
                  <a:pt x="2732306" y="321265"/>
                </a:lnTo>
                <a:lnTo>
                  <a:pt x="2732306" y="238450"/>
                </a:lnTo>
                <a:lnTo>
                  <a:pt x="2774427" y="238450"/>
                </a:lnTo>
                <a:lnTo>
                  <a:pt x="2774427" y="90906"/>
                </a:lnTo>
                <a:lnTo>
                  <a:pt x="3022033" y="90906"/>
                </a:lnTo>
                <a:lnTo>
                  <a:pt x="2992471" y="50034"/>
                </a:lnTo>
                <a:lnTo>
                  <a:pt x="2957906" y="26415"/>
                </a:lnTo>
                <a:lnTo>
                  <a:pt x="2914832" y="11601"/>
                </a:lnTo>
                <a:lnTo>
                  <a:pt x="2890261" y="7897"/>
                </a:lnTo>
                <a:lnTo>
                  <a:pt x="2863668" y="6663"/>
                </a:lnTo>
                <a:close/>
              </a:path>
              <a:path w="3520440" h="501015">
                <a:moveTo>
                  <a:pt x="2934584" y="272243"/>
                </a:moveTo>
                <a:lnTo>
                  <a:pt x="2823450" y="272243"/>
                </a:lnTo>
                <a:lnTo>
                  <a:pt x="2941961" y="494035"/>
                </a:lnTo>
                <a:lnTo>
                  <a:pt x="3055713" y="494035"/>
                </a:lnTo>
                <a:lnTo>
                  <a:pt x="2961357" y="321265"/>
                </a:lnTo>
                <a:lnTo>
                  <a:pt x="2861050" y="321265"/>
                </a:lnTo>
                <a:lnTo>
                  <a:pt x="2888090" y="320105"/>
                </a:lnTo>
                <a:lnTo>
                  <a:pt x="2913047" y="316625"/>
                </a:lnTo>
                <a:lnTo>
                  <a:pt x="2935923" y="310824"/>
                </a:lnTo>
                <a:lnTo>
                  <a:pt x="2952186" y="304472"/>
                </a:lnTo>
                <a:lnTo>
                  <a:pt x="2934584" y="272243"/>
                </a:lnTo>
                <a:close/>
              </a:path>
              <a:path w="3520440" h="501015">
                <a:moveTo>
                  <a:pt x="2774427" y="238450"/>
                </a:moveTo>
                <a:lnTo>
                  <a:pt x="2732306" y="238450"/>
                </a:lnTo>
                <a:lnTo>
                  <a:pt x="2732306" y="321265"/>
                </a:lnTo>
                <a:lnTo>
                  <a:pt x="2774427" y="321265"/>
                </a:lnTo>
                <a:lnTo>
                  <a:pt x="2774427" y="238450"/>
                </a:lnTo>
                <a:close/>
              </a:path>
              <a:path w="3520440" h="501015">
                <a:moveTo>
                  <a:pt x="3022033" y="90906"/>
                </a:moveTo>
                <a:lnTo>
                  <a:pt x="2843916" y="90906"/>
                </a:lnTo>
                <a:lnTo>
                  <a:pt x="2858150" y="91456"/>
                </a:lnTo>
                <a:lnTo>
                  <a:pt x="2871105" y="93107"/>
                </a:lnTo>
                <a:lnTo>
                  <a:pt x="2910370" y="110301"/>
                </a:lnTo>
                <a:lnTo>
                  <a:pt x="2929765" y="143498"/>
                </a:lnTo>
                <a:lnTo>
                  <a:pt x="2932205" y="165868"/>
                </a:lnTo>
                <a:lnTo>
                  <a:pt x="2931595" y="177395"/>
                </a:lnTo>
                <a:lnTo>
                  <a:pt x="2917063" y="213671"/>
                </a:lnTo>
                <a:lnTo>
                  <a:pt x="2883033" y="233899"/>
                </a:lnTo>
                <a:lnTo>
                  <a:pt x="2844392" y="238450"/>
                </a:lnTo>
                <a:lnTo>
                  <a:pt x="2774427" y="238450"/>
                </a:lnTo>
                <a:lnTo>
                  <a:pt x="2774427" y="321265"/>
                </a:lnTo>
                <a:lnTo>
                  <a:pt x="2849644" y="321265"/>
                </a:lnTo>
                <a:lnTo>
                  <a:pt x="2823450" y="272243"/>
                </a:lnTo>
                <a:lnTo>
                  <a:pt x="2999423" y="272243"/>
                </a:lnTo>
                <a:lnTo>
                  <a:pt x="3026561" y="231058"/>
                </a:lnTo>
                <a:lnTo>
                  <a:pt x="3037032" y="189293"/>
                </a:lnTo>
                <a:lnTo>
                  <a:pt x="3038341" y="165868"/>
                </a:lnTo>
                <a:lnTo>
                  <a:pt x="3037047" y="142502"/>
                </a:lnTo>
                <a:lnTo>
                  <a:pt x="3033165" y="120712"/>
                </a:lnTo>
                <a:lnTo>
                  <a:pt x="3026695" y="100499"/>
                </a:lnTo>
                <a:lnTo>
                  <a:pt x="3022033" y="90906"/>
                </a:lnTo>
                <a:close/>
              </a:path>
              <a:path w="3520440" h="501015">
                <a:moveTo>
                  <a:pt x="2952186" y="304472"/>
                </a:moveTo>
                <a:lnTo>
                  <a:pt x="2935923" y="310824"/>
                </a:lnTo>
                <a:lnTo>
                  <a:pt x="2913047" y="316625"/>
                </a:lnTo>
                <a:lnTo>
                  <a:pt x="2888090" y="320105"/>
                </a:lnTo>
                <a:lnTo>
                  <a:pt x="2861050" y="321265"/>
                </a:lnTo>
                <a:lnTo>
                  <a:pt x="2961357" y="321265"/>
                </a:lnTo>
                <a:lnTo>
                  <a:pt x="2952186" y="304472"/>
                </a:lnTo>
                <a:close/>
              </a:path>
              <a:path w="3520440" h="501015">
                <a:moveTo>
                  <a:pt x="2999423" y="272243"/>
                </a:moveTo>
                <a:lnTo>
                  <a:pt x="2934584" y="272243"/>
                </a:lnTo>
                <a:lnTo>
                  <a:pt x="2952186" y="304472"/>
                </a:lnTo>
                <a:lnTo>
                  <a:pt x="2956716" y="302703"/>
                </a:lnTo>
                <a:lnTo>
                  <a:pt x="2975412" y="292411"/>
                </a:lnTo>
                <a:lnTo>
                  <a:pt x="2991758" y="280096"/>
                </a:lnTo>
                <a:lnTo>
                  <a:pt x="2999423" y="272243"/>
                </a:lnTo>
                <a:close/>
              </a:path>
              <a:path w="3520440" h="501015">
                <a:moveTo>
                  <a:pt x="3177735" y="6663"/>
                </a:moveTo>
                <a:lnTo>
                  <a:pt x="3062317" y="6663"/>
                </a:lnTo>
                <a:lnTo>
                  <a:pt x="3240084" y="321741"/>
                </a:lnTo>
                <a:lnTo>
                  <a:pt x="3240084" y="494035"/>
                </a:lnTo>
                <a:lnTo>
                  <a:pt x="3342413" y="494035"/>
                </a:lnTo>
                <a:lnTo>
                  <a:pt x="3342413" y="321741"/>
                </a:lnTo>
                <a:lnTo>
                  <a:pt x="3401758" y="216556"/>
                </a:lnTo>
                <a:lnTo>
                  <a:pt x="3288869" y="216556"/>
                </a:lnTo>
                <a:lnTo>
                  <a:pt x="3177735" y="6663"/>
                </a:lnTo>
                <a:close/>
              </a:path>
              <a:path w="3520440" h="501015">
                <a:moveTo>
                  <a:pt x="3520180" y="6663"/>
                </a:moveTo>
                <a:lnTo>
                  <a:pt x="3404763" y="6663"/>
                </a:lnTo>
                <a:lnTo>
                  <a:pt x="3293628" y="216556"/>
                </a:lnTo>
                <a:lnTo>
                  <a:pt x="3401758" y="216556"/>
                </a:lnTo>
                <a:lnTo>
                  <a:pt x="3520180" y="6663"/>
                </a:lnTo>
                <a:close/>
              </a:path>
            </a:pathLst>
          </a:custGeom>
          <a:solidFill>
            <a:srgbClr val="0079F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2827139" y="6512890"/>
            <a:ext cx="1570990" cy="1570990"/>
            <a:chOff x="2827139" y="6512890"/>
            <a:chExt cx="1570990" cy="1570990"/>
          </a:xfrm>
        </p:grpSpPr>
        <p:sp>
          <p:nvSpPr>
            <p:cNvPr id="4" name="object 4"/>
            <p:cNvSpPr/>
            <p:nvPr/>
          </p:nvSpPr>
          <p:spPr>
            <a:xfrm>
              <a:off x="2827139" y="6512890"/>
              <a:ext cx="1570990" cy="1570990"/>
            </a:xfrm>
            <a:custGeom>
              <a:avLst/>
              <a:gdLst/>
              <a:ahLst/>
              <a:cxnLst/>
              <a:rect l="l" t="t" r="r" b="b"/>
              <a:pathLst>
                <a:path w="1570989" h="1570990">
                  <a:moveTo>
                    <a:pt x="785316" y="0"/>
                  </a:moveTo>
                  <a:lnTo>
                    <a:pt x="737477" y="1433"/>
                  </a:lnTo>
                  <a:lnTo>
                    <a:pt x="690395" y="5678"/>
                  </a:lnTo>
                  <a:lnTo>
                    <a:pt x="644154" y="12652"/>
                  </a:lnTo>
                  <a:lnTo>
                    <a:pt x="598836" y="22274"/>
                  </a:lnTo>
                  <a:lnTo>
                    <a:pt x="554521" y="34461"/>
                  </a:lnTo>
                  <a:lnTo>
                    <a:pt x="511294" y="49131"/>
                  </a:lnTo>
                  <a:lnTo>
                    <a:pt x="469235" y="66202"/>
                  </a:lnTo>
                  <a:lnTo>
                    <a:pt x="428427" y="85592"/>
                  </a:lnTo>
                  <a:lnTo>
                    <a:pt x="388952" y="107218"/>
                  </a:lnTo>
                  <a:lnTo>
                    <a:pt x="350892" y="130999"/>
                  </a:lnTo>
                  <a:lnTo>
                    <a:pt x="314329" y="156853"/>
                  </a:lnTo>
                  <a:lnTo>
                    <a:pt x="279347" y="184696"/>
                  </a:lnTo>
                  <a:lnTo>
                    <a:pt x="246025" y="214448"/>
                  </a:lnTo>
                  <a:lnTo>
                    <a:pt x="214448" y="246025"/>
                  </a:lnTo>
                  <a:lnTo>
                    <a:pt x="184696" y="279347"/>
                  </a:lnTo>
                  <a:lnTo>
                    <a:pt x="156853" y="314329"/>
                  </a:lnTo>
                  <a:lnTo>
                    <a:pt x="130999" y="350892"/>
                  </a:lnTo>
                  <a:lnTo>
                    <a:pt x="107218" y="388952"/>
                  </a:lnTo>
                  <a:lnTo>
                    <a:pt x="85592" y="428427"/>
                  </a:lnTo>
                  <a:lnTo>
                    <a:pt x="66202" y="469235"/>
                  </a:lnTo>
                  <a:lnTo>
                    <a:pt x="49131" y="511294"/>
                  </a:lnTo>
                  <a:lnTo>
                    <a:pt x="34461" y="554521"/>
                  </a:lnTo>
                  <a:lnTo>
                    <a:pt x="22274" y="598836"/>
                  </a:lnTo>
                  <a:lnTo>
                    <a:pt x="12652" y="644154"/>
                  </a:lnTo>
                  <a:lnTo>
                    <a:pt x="5678" y="690395"/>
                  </a:lnTo>
                  <a:lnTo>
                    <a:pt x="1433" y="737477"/>
                  </a:lnTo>
                  <a:lnTo>
                    <a:pt x="0" y="785316"/>
                  </a:lnTo>
                  <a:lnTo>
                    <a:pt x="1433" y="833155"/>
                  </a:lnTo>
                  <a:lnTo>
                    <a:pt x="5678" y="880236"/>
                  </a:lnTo>
                  <a:lnTo>
                    <a:pt x="12652" y="926478"/>
                  </a:lnTo>
                  <a:lnTo>
                    <a:pt x="22274" y="971796"/>
                  </a:lnTo>
                  <a:lnTo>
                    <a:pt x="34461" y="1016111"/>
                  </a:lnTo>
                  <a:lnTo>
                    <a:pt x="49131" y="1059338"/>
                  </a:lnTo>
                  <a:lnTo>
                    <a:pt x="66202" y="1101397"/>
                  </a:lnTo>
                  <a:lnTo>
                    <a:pt x="85592" y="1142205"/>
                  </a:lnTo>
                  <a:lnTo>
                    <a:pt x="107218" y="1181680"/>
                  </a:lnTo>
                  <a:lnTo>
                    <a:pt x="130999" y="1219740"/>
                  </a:lnTo>
                  <a:lnTo>
                    <a:pt x="156853" y="1256302"/>
                  </a:lnTo>
                  <a:lnTo>
                    <a:pt x="184696" y="1291285"/>
                  </a:lnTo>
                  <a:lnTo>
                    <a:pt x="214448" y="1324607"/>
                  </a:lnTo>
                  <a:lnTo>
                    <a:pt x="246025" y="1356184"/>
                  </a:lnTo>
                  <a:lnTo>
                    <a:pt x="279347" y="1385936"/>
                  </a:lnTo>
                  <a:lnTo>
                    <a:pt x="314329" y="1413779"/>
                  </a:lnTo>
                  <a:lnTo>
                    <a:pt x="350892" y="1439633"/>
                  </a:lnTo>
                  <a:lnTo>
                    <a:pt x="388952" y="1463414"/>
                  </a:lnTo>
                  <a:lnTo>
                    <a:pt x="428427" y="1485040"/>
                  </a:lnTo>
                  <a:lnTo>
                    <a:pt x="469235" y="1504430"/>
                  </a:lnTo>
                  <a:lnTo>
                    <a:pt x="511294" y="1521501"/>
                  </a:lnTo>
                  <a:lnTo>
                    <a:pt x="554521" y="1536171"/>
                  </a:lnTo>
                  <a:lnTo>
                    <a:pt x="598836" y="1548358"/>
                  </a:lnTo>
                  <a:lnTo>
                    <a:pt x="644154" y="1557980"/>
                  </a:lnTo>
                  <a:lnTo>
                    <a:pt x="690395" y="1564954"/>
                  </a:lnTo>
                  <a:lnTo>
                    <a:pt x="737477" y="1569199"/>
                  </a:lnTo>
                  <a:lnTo>
                    <a:pt x="785316" y="1570632"/>
                  </a:lnTo>
                  <a:lnTo>
                    <a:pt x="833155" y="1569199"/>
                  </a:lnTo>
                  <a:lnTo>
                    <a:pt x="880236" y="1564954"/>
                  </a:lnTo>
                  <a:lnTo>
                    <a:pt x="926478" y="1557980"/>
                  </a:lnTo>
                  <a:lnTo>
                    <a:pt x="971796" y="1548358"/>
                  </a:lnTo>
                  <a:lnTo>
                    <a:pt x="1016111" y="1536171"/>
                  </a:lnTo>
                  <a:lnTo>
                    <a:pt x="1059338" y="1521501"/>
                  </a:lnTo>
                  <a:lnTo>
                    <a:pt x="1101397" y="1504430"/>
                  </a:lnTo>
                  <a:lnTo>
                    <a:pt x="1142205" y="1485040"/>
                  </a:lnTo>
                  <a:lnTo>
                    <a:pt x="1181680" y="1463414"/>
                  </a:lnTo>
                  <a:lnTo>
                    <a:pt x="1219740" y="1439633"/>
                  </a:lnTo>
                  <a:lnTo>
                    <a:pt x="1256302" y="1413779"/>
                  </a:lnTo>
                  <a:lnTo>
                    <a:pt x="1291285" y="1385936"/>
                  </a:lnTo>
                  <a:lnTo>
                    <a:pt x="1324607" y="1356184"/>
                  </a:lnTo>
                  <a:lnTo>
                    <a:pt x="1356184" y="1324607"/>
                  </a:lnTo>
                  <a:lnTo>
                    <a:pt x="1385936" y="1291285"/>
                  </a:lnTo>
                  <a:lnTo>
                    <a:pt x="1413779" y="1256302"/>
                  </a:lnTo>
                  <a:lnTo>
                    <a:pt x="1439633" y="1219740"/>
                  </a:lnTo>
                  <a:lnTo>
                    <a:pt x="1463414" y="1181680"/>
                  </a:lnTo>
                  <a:lnTo>
                    <a:pt x="1485040" y="1142205"/>
                  </a:lnTo>
                  <a:lnTo>
                    <a:pt x="1504430" y="1101397"/>
                  </a:lnTo>
                  <a:lnTo>
                    <a:pt x="1521501" y="1059338"/>
                  </a:lnTo>
                  <a:lnTo>
                    <a:pt x="1536171" y="1016111"/>
                  </a:lnTo>
                  <a:lnTo>
                    <a:pt x="1548358" y="971796"/>
                  </a:lnTo>
                  <a:lnTo>
                    <a:pt x="1557980" y="926478"/>
                  </a:lnTo>
                  <a:lnTo>
                    <a:pt x="1564954" y="880236"/>
                  </a:lnTo>
                  <a:lnTo>
                    <a:pt x="1569199" y="833155"/>
                  </a:lnTo>
                  <a:lnTo>
                    <a:pt x="1570632" y="785316"/>
                  </a:lnTo>
                  <a:lnTo>
                    <a:pt x="1569199" y="737477"/>
                  </a:lnTo>
                  <a:lnTo>
                    <a:pt x="1564954" y="690395"/>
                  </a:lnTo>
                  <a:lnTo>
                    <a:pt x="1557980" y="644154"/>
                  </a:lnTo>
                  <a:lnTo>
                    <a:pt x="1548358" y="598836"/>
                  </a:lnTo>
                  <a:lnTo>
                    <a:pt x="1536171" y="554521"/>
                  </a:lnTo>
                  <a:lnTo>
                    <a:pt x="1521501" y="511294"/>
                  </a:lnTo>
                  <a:lnTo>
                    <a:pt x="1504430" y="469235"/>
                  </a:lnTo>
                  <a:lnTo>
                    <a:pt x="1485040" y="428427"/>
                  </a:lnTo>
                  <a:lnTo>
                    <a:pt x="1463414" y="388952"/>
                  </a:lnTo>
                  <a:lnTo>
                    <a:pt x="1439633" y="350892"/>
                  </a:lnTo>
                  <a:lnTo>
                    <a:pt x="1413779" y="314329"/>
                  </a:lnTo>
                  <a:lnTo>
                    <a:pt x="1385936" y="279347"/>
                  </a:lnTo>
                  <a:lnTo>
                    <a:pt x="1356184" y="246025"/>
                  </a:lnTo>
                  <a:lnTo>
                    <a:pt x="1324607" y="214448"/>
                  </a:lnTo>
                  <a:lnTo>
                    <a:pt x="1291285" y="184696"/>
                  </a:lnTo>
                  <a:lnTo>
                    <a:pt x="1256302" y="156853"/>
                  </a:lnTo>
                  <a:lnTo>
                    <a:pt x="1219740" y="130999"/>
                  </a:lnTo>
                  <a:lnTo>
                    <a:pt x="1181680" y="107218"/>
                  </a:lnTo>
                  <a:lnTo>
                    <a:pt x="1142205" y="85592"/>
                  </a:lnTo>
                  <a:lnTo>
                    <a:pt x="1101397" y="66202"/>
                  </a:lnTo>
                  <a:lnTo>
                    <a:pt x="1059338" y="49131"/>
                  </a:lnTo>
                  <a:lnTo>
                    <a:pt x="1016111" y="34461"/>
                  </a:lnTo>
                  <a:lnTo>
                    <a:pt x="971796" y="22274"/>
                  </a:lnTo>
                  <a:lnTo>
                    <a:pt x="926478" y="12652"/>
                  </a:lnTo>
                  <a:lnTo>
                    <a:pt x="880236" y="5678"/>
                  </a:lnTo>
                  <a:lnTo>
                    <a:pt x="833155" y="1433"/>
                  </a:lnTo>
                  <a:lnTo>
                    <a:pt x="785316" y="0"/>
                  </a:lnTo>
                  <a:close/>
                </a:path>
              </a:pathLst>
            </a:custGeom>
            <a:solidFill>
              <a:srgbClr val="E5F1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3348063" y="7207903"/>
              <a:ext cx="318135" cy="162560"/>
            </a:xfrm>
            <a:custGeom>
              <a:avLst/>
              <a:gdLst/>
              <a:ahLst/>
              <a:cxnLst/>
              <a:rect l="l" t="t" r="r" b="b"/>
              <a:pathLst>
                <a:path w="318135" h="162559">
                  <a:moveTo>
                    <a:pt x="142887" y="136118"/>
                  </a:moveTo>
                  <a:lnTo>
                    <a:pt x="140830" y="125933"/>
                  </a:lnTo>
                  <a:lnTo>
                    <a:pt x="135229" y="117614"/>
                  </a:lnTo>
                  <a:lnTo>
                    <a:pt x="126911" y="112001"/>
                  </a:lnTo>
                  <a:lnTo>
                    <a:pt x="116713" y="109943"/>
                  </a:lnTo>
                  <a:lnTo>
                    <a:pt x="62826" y="109943"/>
                  </a:lnTo>
                  <a:lnTo>
                    <a:pt x="52628" y="112001"/>
                  </a:lnTo>
                  <a:lnTo>
                    <a:pt x="44310" y="117614"/>
                  </a:lnTo>
                  <a:lnTo>
                    <a:pt x="38696" y="125933"/>
                  </a:lnTo>
                  <a:lnTo>
                    <a:pt x="36639" y="136118"/>
                  </a:lnTo>
                  <a:lnTo>
                    <a:pt x="38696" y="146304"/>
                  </a:lnTo>
                  <a:lnTo>
                    <a:pt x="44310" y="154635"/>
                  </a:lnTo>
                  <a:lnTo>
                    <a:pt x="52628" y="160235"/>
                  </a:lnTo>
                  <a:lnTo>
                    <a:pt x="62826" y="162293"/>
                  </a:lnTo>
                  <a:lnTo>
                    <a:pt x="116713" y="162293"/>
                  </a:lnTo>
                  <a:lnTo>
                    <a:pt x="126911" y="160235"/>
                  </a:lnTo>
                  <a:lnTo>
                    <a:pt x="135229" y="154635"/>
                  </a:lnTo>
                  <a:lnTo>
                    <a:pt x="140830" y="146304"/>
                  </a:lnTo>
                  <a:lnTo>
                    <a:pt x="142887" y="136118"/>
                  </a:lnTo>
                  <a:close/>
                </a:path>
                <a:path w="318135" h="162559">
                  <a:moveTo>
                    <a:pt x="272237" y="26174"/>
                  </a:moveTo>
                  <a:lnTo>
                    <a:pt x="270179" y="15989"/>
                  </a:lnTo>
                  <a:lnTo>
                    <a:pt x="264566" y="7670"/>
                  </a:lnTo>
                  <a:lnTo>
                    <a:pt x="256247" y="2057"/>
                  </a:lnTo>
                  <a:lnTo>
                    <a:pt x="246062" y="0"/>
                  </a:lnTo>
                  <a:lnTo>
                    <a:pt x="108635" y="0"/>
                  </a:lnTo>
                  <a:lnTo>
                    <a:pt x="98437" y="2057"/>
                  </a:lnTo>
                  <a:lnTo>
                    <a:pt x="90119" y="7670"/>
                  </a:lnTo>
                  <a:lnTo>
                    <a:pt x="84505" y="15989"/>
                  </a:lnTo>
                  <a:lnTo>
                    <a:pt x="82448" y="26174"/>
                  </a:lnTo>
                  <a:lnTo>
                    <a:pt x="84505" y="36360"/>
                  </a:lnTo>
                  <a:lnTo>
                    <a:pt x="90119" y="44691"/>
                  </a:lnTo>
                  <a:lnTo>
                    <a:pt x="98437" y="50292"/>
                  </a:lnTo>
                  <a:lnTo>
                    <a:pt x="108635" y="52349"/>
                  </a:lnTo>
                  <a:lnTo>
                    <a:pt x="246062" y="52349"/>
                  </a:lnTo>
                  <a:lnTo>
                    <a:pt x="256247" y="50292"/>
                  </a:lnTo>
                  <a:lnTo>
                    <a:pt x="264566" y="44691"/>
                  </a:lnTo>
                  <a:lnTo>
                    <a:pt x="270179" y="36360"/>
                  </a:lnTo>
                  <a:lnTo>
                    <a:pt x="272237" y="26174"/>
                  </a:lnTo>
                  <a:close/>
                </a:path>
                <a:path w="318135" h="162559">
                  <a:moveTo>
                    <a:pt x="318046" y="81153"/>
                  </a:moveTo>
                  <a:lnTo>
                    <a:pt x="315988" y="70954"/>
                  </a:lnTo>
                  <a:lnTo>
                    <a:pt x="310388" y="62636"/>
                  </a:lnTo>
                  <a:lnTo>
                    <a:pt x="302056" y="57023"/>
                  </a:lnTo>
                  <a:lnTo>
                    <a:pt x="291871" y="54965"/>
                  </a:lnTo>
                  <a:lnTo>
                    <a:pt x="26174" y="54965"/>
                  </a:lnTo>
                  <a:lnTo>
                    <a:pt x="15989" y="57023"/>
                  </a:lnTo>
                  <a:lnTo>
                    <a:pt x="7658" y="62636"/>
                  </a:lnTo>
                  <a:lnTo>
                    <a:pt x="2057" y="70954"/>
                  </a:lnTo>
                  <a:lnTo>
                    <a:pt x="0" y="81153"/>
                  </a:lnTo>
                  <a:lnTo>
                    <a:pt x="2057" y="91338"/>
                  </a:lnTo>
                  <a:lnTo>
                    <a:pt x="7658" y="99656"/>
                  </a:lnTo>
                  <a:lnTo>
                    <a:pt x="15989" y="105270"/>
                  </a:lnTo>
                  <a:lnTo>
                    <a:pt x="26174" y="107327"/>
                  </a:lnTo>
                  <a:lnTo>
                    <a:pt x="291871" y="107327"/>
                  </a:lnTo>
                  <a:lnTo>
                    <a:pt x="302056" y="105270"/>
                  </a:lnTo>
                  <a:lnTo>
                    <a:pt x="310388" y="99656"/>
                  </a:lnTo>
                  <a:lnTo>
                    <a:pt x="315988" y="91338"/>
                  </a:lnTo>
                  <a:lnTo>
                    <a:pt x="318046" y="81153"/>
                  </a:lnTo>
                  <a:close/>
                </a:path>
              </a:pathLst>
            </a:custGeom>
            <a:solidFill>
              <a:srgbClr val="0079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34299" y="7079627"/>
              <a:ext cx="431696" cy="437159"/>
            </a:xfrm>
            <a:prstGeom prst="rect">
              <a:avLst/>
            </a:prstGeom>
          </p:spPr>
        </p:pic>
      </p:grp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406474" y="8485637"/>
            <a:ext cx="2410288" cy="1029422"/>
          </a:xfrm>
          <a:prstGeom prst="rect">
            <a:avLst/>
          </a:prstGeom>
        </p:spPr>
      </p:pic>
      <p:grpSp>
        <p:nvGrpSpPr>
          <p:cNvPr id="8" name="object 8"/>
          <p:cNvGrpSpPr/>
          <p:nvPr/>
        </p:nvGrpSpPr>
        <p:grpSpPr>
          <a:xfrm>
            <a:off x="7120201" y="6512890"/>
            <a:ext cx="1570990" cy="1570990"/>
            <a:chOff x="7120201" y="6512890"/>
            <a:chExt cx="1570990" cy="1570990"/>
          </a:xfrm>
        </p:grpSpPr>
        <p:sp>
          <p:nvSpPr>
            <p:cNvPr id="9" name="object 9"/>
            <p:cNvSpPr/>
            <p:nvPr/>
          </p:nvSpPr>
          <p:spPr>
            <a:xfrm>
              <a:off x="7120201" y="6512890"/>
              <a:ext cx="1570990" cy="1570990"/>
            </a:xfrm>
            <a:custGeom>
              <a:avLst/>
              <a:gdLst/>
              <a:ahLst/>
              <a:cxnLst/>
              <a:rect l="l" t="t" r="r" b="b"/>
              <a:pathLst>
                <a:path w="1570990" h="1570990">
                  <a:moveTo>
                    <a:pt x="785316" y="0"/>
                  </a:moveTo>
                  <a:lnTo>
                    <a:pt x="737477" y="1433"/>
                  </a:lnTo>
                  <a:lnTo>
                    <a:pt x="690395" y="5678"/>
                  </a:lnTo>
                  <a:lnTo>
                    <a:pt x="644154" y="12652"/>
                  </a:lnTo>
                  <a:lnTo>
                    <a:pt x="598836" y="22274"/>
                  </a:lnTo>
                  <a:lnTo>
                    <a:pt x="554521" y="34461"/>
                  </a:lnTo>
                  <a:lnTo>
                    <a:pt x="511294" y="49131"/>
                  </a:lnTo>
                  <a:lnTo>
                    <a:pt x="469235" y="66202"/>
                  </a:lnTo>
                  <a:lnTo>
                    <a:pt x="428427" y="85592"/>
                  </a:lnTo>
                  <a:lnTo>
                    <a:pt x="388952" y="107218"/>
                  </a:lnTo>
                  <a:lnTo>
                    <a:pt x="350892" y="130999"/>
                  </a:lnTo>
                  <a:lnTo>
                    <a:pt x="314329" y="156853"/>
                  </a:lnTo>
                  <a:lnTo>
                    <a:pt x="279347" y="184696"/>
                  </a:lnTo>
                  <a:lnTo>
                    <a:pt x="246025" y="214448"/>
                  </a:lnTo>
                  <a:lnTo>
                    <a:pt x="214448" y="246025"/>
                  </a:lnTo>
                  <a:lnTo>
                    <a:pt x="184696" y="279347"/>
                  </a:lnTo>
                  <a:lnTo>
                    <a:pt x="156853" y="314329"/>
                  </a:lnTo>
                  <a:lnTo>
                    <a:pt x="130999" y="350892"/>
                  </a:lnTo>
                  <a:lnTo>
                    <a:pt x="107218" y="388952"/>
                  </a:lnTo>
                  <a:lnTo>
                    <a:pt x="85592" y="428427"/>
                  </a:lnTo>
                  <a:lnTo>
                    <a:pt x="66202" y="469235"/>
                  </a:lnTo>
                  <a:lnTo>
                    <a:pt x="49131" y="511294"/>
                  </a:lnTo>
                  <a:lnTo>
                    <a:pt x="34461" y="554521"/>
                  </a:lnTo>
                  <a:lnTo>
                    <a:pt x="22274" y="598836"/>
                  </a:lnTo>
                  <a:lnTo>
                    <a:pt x="12652" y="644154"/>
                  </a:lnTo>
                  <a:lnTo>
                    <a:pt x="5678" y="690395"/>
                  </a:lnTo>
                  <a:lnTo>
                    <a:pt x="1433" y="737477"/>
                  </a:lnTo>
                  <a:lnTo>
                    <a:pt x="0" y="785316"/>
                  </a:lnTo>
                  <a:lnTo>
                    <a:pt x="1433" y="833155"/>
                  </a:lnTo>
                  <a:lnTo>
                    <a:pt x="5678" y="880236"/>
                  </a:lnTo>
                  <a:lnTo>
                    <a:pt x="12652" y="926478"/>
                  </a:lnTo>
                  <a:lnTo>
                    <a:pt x="22274" y="971796"/>
                  </a:lnTo>
                  <a:lnTo>
                    <a:pt x="34461" y="1016111"/>
                  </a:lnTo>
                  <a:lnTo>
                    <a:pt x="49131" y="1059338"/>
                  </a:lnTo>
                  <a:lnTo>
                    <a:pt x="66202" y="1101397"/>
                  </a:lnTo>
                  <a:lnTo>
                    <a:pt x="85592" y="1142205"/>
                  </a:lnTo>
                  <a:lnTo>
                    <a:pt x="107218" y="1181680"/>
                  </a:lnTo>
                  <a:lnTo>
                    <a:pt x="130999" y="1219740"/>
                  </a:lnTo>
                  <a:lnTo>
                    <a:pt x="156853" y="1256302"/>
                  </a:lnTo>
                  <a:lnTo>
                    <a:pt x="184696" y="1291285"/>
                  </a:lnTo>
                  <a:lnTo>
                    <a:pt x="214448" y="1324607"/>
                  </a:lnTo>
                  <a:lnTo>
                    <a:pt x="246025" y="1356184"/>
                  </a:lnTo>
                  <a:lnTo>
                    <a:pt x="279347" y="1385936"/>
                  </a:lnTo>
                  <a:lnTo>
                    <a:pt x="314329" y="1413779"/>
                  </a:lnTo>
                  <a:lnTo>
                    <a:pt x="350892" y="1439633"/>
                  </a:lnTo>
                  <a:lnTo>
                    <a:pt x="388952" y="1463414"/>
                  </a:lnTo>
                  <a:lnTo>
                    <a:pt x="428427" y="1485040"/>
                  </a:lnTo>
                  <a:lnTo>
                    <a:pt x="469235" y="1504430"/>
                  </a:lnTo>
                  <a:lnTo>
                    <a:pt x="511294" y="1521501"/>
                  </a:lnTo>
                  <a:lnTo>
                    <a:pt x="554521" y="1536171"/>
                  </a:lnTo>
                  <a:lnTo>
                    <a:pt x="598836" y="1548358"/>
                  </a:lnTo>
                  <a:lnTo>
                    <a:pt x="644154" y="1557980"/>
                  </a:lnTo>
                  <a:lnTo>
                    <a:pt x="690395" y="1564954"/>
                  </a:lnTo>
                  <a:lnTo>
                    <a:pt x="737477" y="1569199"/>
                  </a:lnTo>
                  <a:lnTo>
                    <a:pt x="785316" y="1570632"/>
                  </a:lnTo>
                  <a:lnTo>
                    <a:pt x="833155" y="1569199"/>
                  </a:lnTo>
                  <a:lnTo>
                    <a:pt x="880236" y="1564954"/>
                  </a:lnTo>
                  <a:lnTo>
                    <a:pt x="926478" y="1557980"/>
                  </a:lnTo>
                  <a:lnTo>
                    <a:pt x="971796" y="1548358"/>
                  </a:lnTo>
                  <a:lnTo>
                    <a:pt x="1016111" y="1536171"/>
                  </a:lnTo>
                  <a:lnTo>
                    <a:pt x="1059338" y="1521501"/>
                  </a:lnTo>
                  <a:lnTo>
                    <a:pt x="1101397" y="1504430"/>
                  </a:lnTo>
                  <a:lnTo>
                    <a:pt x="1142205" y="1485040"/>
                  </a:lnTo>
                  <a:lnTo>
                    <a:pt x="1181680" y="1463414"/>
                  </a:lnTo>
                  <a:lnTo>
                    <a:pt x="1219740" y="1439633"/>
                  </a:lnTo>
                  <a:lnTo>
                    <a:pt x="1256302" y="1413779"/>
                  </a:lnTo>
                  <a:lnTo>
                    <a:pt x="1291285" y="1385936"/>
                  </a:lnTo>
                  <a:lnTo>
                    <a:pt x="1324607" y="1356184"/>
                  </a:lnTo>
                  <a:lnTo>
                    <a:pt x="1356184" y="1324607"/>
                  </a:lnTo>
                  <a:lnTo>
                    <a:pt x="1385936" y="1291285"/>
                  </a:lnTo>
                  <a:lnTo>
                    <a:pt x="1413779" y="1256302"/>
                  </a:lnTo>
                  <a:lnTo>
                    <a:pt x="1439633" y="1219740"/>
                  </a:lnTo>
                  <a:lnTo>
                    <a:pt x="1463414" y="1181680"/>
                  </a:lnTo>
                  <a:lnTo>
                    <a:pt x="1485040" y="1142205"/>
                  </a:lnTo>
                  <a:lnTo>
                    <a:pt x="1504430" y="1101397"/>
                  </a:lnTo>
                  <a:lnTo>
                    <a:pt x="1521501" y="1059338"/>
                  </a:lnTo>
                  <a:lnTo>
                    <a:pt x="1536171" y="1016111"/>
                  </a:lnTo>
                  <a:lnTo>
                    <a:pt x="1548358" y="971796"/>
                  </a:lnTo>
                  <a:lnTo>
                    <a:pt x="1557980" y="926478"/>
                  </a:lnTo>
                  <a:lnTo>
                    <a:pt x="1564954" y="880236"/>
                  </a:lnTo>
                  <a:lnTo>
                    <a:pt x="1569199" y="833155"/>
                  </a:lnTo>
                  <a:lnTo>
                    <a:pt x="1570632" y="785316"/>
                  </a:lnTo>
                  <a:lnTo>
                    <a:pt x="1569199" y="737477"/>
                  </a:lnTo>
                  <a:lnTo>
                    <a:pt x="1564954" y="690395"/>
                  </a:lnTo>
                  <a:lnTo>
                    <a:pt x="1557980" y="644154"/>
                  </a:lnTo>
                  <a:lnTo>
                    <a:pt x="1548358" y="598836"/>
                  </a:lnTo>
                  <a:lnTo>
                    <a:pt x="1536171" y="554521"/>
                  </a:lnTo>
                  <a:lnTo>
                    <a:pt x="1521501" y="511294"/>
                  </a:lnTo>
                  <a:lnTo>
                    <a:pt x="1504430" y="469235"/>
                  </a:lnTo>
                  <a:lnTo>
                    <a:pt x="1485040" y="428427"/>
                  </a:lnTo>
                  <a:lnTo>
                    <a:pt x="1463414" y="388952"/>
                  </a:lnTo>
                  <a:lnTo>
                    <a:pt x="1439633" y="350892"/>
                  </a:lnTo>
                  <a:lnTo>
                    <a:pt x="1413779" y="314329"/>
                  </a:lnTo>
                  <a:lnTo>
                    <a:pt x="1385936" y="279347"/>
                  </a:lnTo>
                  <a:lnTo>
                    <a:pt x="1356184" y="246025"/>
                  </a:lnTo>
                  <a:lnTo>
                    <a:pt x="1324607" y="214448"/>
                  </a:lnTo>
                  <a:lnTo>
                    <a:pt x="1291285" y="184696"/>
                  </a:lnTo>
                  <a:lnTo>
                    <a:pt x="1256302" y="156853"/>
                  </a:lnTo>
                  <a:lnTo>
                    <a:pt x="1219740" y="130999"/>
                  </a:lnTo>
                  <a:lnTo>
                    <a:pt x="1181680" y="107218"/>
                  </a:lnTo>
                  <a:lnTo>
                    <a:pt x="1142205" y="85592"/>
                  </a:lnTo>
                  <a:lnTo>
                    <a:pt x="1101397" y="66202"/>
                  </a:lnTo>
                  <a:lnTo>
                    <a:pt x="1059338" y="49131"/>
                  </a:lnTo>
                  <a:lnTo>
                    <a:pt x="1016111" y="34461"/>
                  </a:lnTo>
                  <a:lnTo>
                    <a:pt x="971796" y="22274"/>
                  </a:lnTo>
                  <a:lnTo>
                    <a:pt x="926478" y="12652"/>
                  </a:lnTo>
                  <a:lnTo>
                    <a:pt x="880236" y="5678"/>
                  </a:lnTo>
                  <a:lnTo>
                    <a:pt x="833155" y="1433"/>
                  </a:lnTo>
                  <a:lnTo>
                    <a:pt x="785316" y="0"/>
                  </a:lnTo>
                  <a:close/>
                </a:path>
              </a:pathLst>
            </a:custGeom>
            <a:solidFill>
              <a:srgbClr val="E5F1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7586154" y="7070464"/>
              <a:ext cx="638810" cy="455930"/>
            </a:xfrm>
            <a:custGeom>
              <a:avLst/>
              <a:gdLst/>
              <a:ahLst/>
              <a:cxnLst/>
              <a:rect l="l" t="t" r="r" b="b"/>
              <a:pathLst>
                <a:path w="638809" h="455929">
                  <a:moveTo>
                    <a:pt x="638721" y="47129"/>
                  </a:moveTo>
                  <a:lnTo>
                    <a:pt x="635012" y="28778"/>
                  </a:lnTo>
                  <a:lnTo>
                    <a:pt x="624916" y="13804"/>
                  </a:lnTo>
                  <a:lnTo>
                    <a:pt x="609942" y="3708"/>
                  </a:lnTo>
                  <a:lnTo>
                    <a:pt x="591604" y="0"/>
                  </a:lnTo>
                  <a:lnTo>
                    <a:pt x="586359" y="0"/>
                  </a:lnTo>
                  <a:lnTo>
                    <a:pt x="586359" y="52362"/>
                  </a:lnTo>
                  <a:lnTo>
                    <a:pt x="586359" y="114376"/>
                  </a:lnTo>
                  <a:lnTo>
                    <a:pt x="586359" y="267843"/>
                  </a:lnTo>
                  <a:lnTo>
                    <a:pt x="586359" y="329844"/>
                  </a:lnTo>
                  <a:lnTo>
                    <a:pt x="566559" y="329844"/>
                  </a:lnTo>
                  <a:lnTo>
                    <a:pt x="524078" y="331228"/>
                  </a:lnTo>
                  <a:lnTo>
                    <a:pt x="526554" y="318985"/>
                  </a:lnTo>
                  <a:lnTo>
                    <a:pt x="527405" y="314756"/>
                  </a:lnTo>
                  <a:lnTo>
                    <a:pt x="545071" y="288544"/>
                  </a:lnTo>
                  <a:lnTo>
                    <a:pt x="571284" y="270878"/>
                  </a:lnTo>
                  <a:lnTo>
                    <a:pt x="586359" y="267843"/>
                  </a:lnTo>
                  <a:lnTo>
                    <a:pt x="586359" y="114376"/>
                  </a:lnTo>
                  <a:lnTo>
                    <a:pt x="571284" y="111328"/>
                  </a:lnTo>
                  <a:lnTo>
                    <a:pt x="545071" y="93649"/>
                  </a:lnTo>
                  <a:lnTo>
                    <a:pt x="527405" y="67437"/>
                  </a:lnTo>
                  <a:lnTo>
                    <a:pt x="524624" y="53733"/>
                  </a:lnTo>
                  <a:lnTo>
                    <a:pt x="566559" y="52362"/>
                  </a:lnTo>
                  <a:lnTo>
                    <a:pt x="586359" y="52362"/>
                  </a:lnTo>
                  <a:lnTo>
                    <a:pt x="586359" y="0"/>
                  </a:lnTo>
                  <a:lnTo>
                    <a:pt x="566559" y="0"/>
                  </a:lnTo>
                  <a:lnTo>
                    <a:pt x="517245" y="1625"/>
                  </a:lnTo>
                  <a:lnTo>
                    <a:pt x="517245" y="177101"/>
                  </a:lnTo>
                  <a:lnTo>
                    <a:pt x="517245" y="205092"/>
                  </a:lnTo>
                  <a:lnTo>
                    <a:pt x="513803" y="212064"/>
                  </a:lnTo>
                  <a:lnTo>
                    <a:pt x="507961" y="216573"/>
                  </a:lnTo>
                  <a:lnTo>
                    <a:pt x="501015" y="220281"/>
                  </a:lnTo>
                  <a:lnTo>
                    <a:pt x="493433" y="221513"/>
                  </a:lnTo>
                  <a:lnTo>
                    <a:pt x="485863" y="220281"/>
                  </a:lnTo>
                  <a:lnTo>
                    <a:pt x="478917" y="216573"/>
                  </a:lnTo>
                  <a:lnTo>
                    <a:pt x="473062" y="212064"/>
                  </a:lnTo>
                  <a:lnTo>
                    <a:pt x="469633" y="205092"/>
                  </a:lnTo>
                  <a:lnTo>
                    <a:pt x="469633" y="177101"/>
                  </a:lnTo>
                  <a:lnTo>
                    <a:pt x="473062" y="170141"/>
                  </a:lnTo>
                  <a:lnTo>
                    <a:pt x="478917" y="165633"/>
                  </a:lnTo>
                  <a:lnTo>
                    <a:pt x="485863" y="161925"/>
                  </a:lnTo>
                  <a:lnTo>
                    <a:pt x="493433" y="160693"/>
                  </a:lnTo>
                  <a:lnTo>
                    <a:pt x="501015" y="161925"/>
                  </a:lnTo>
                  <a:lnTo>
                    <a:pt x="507961" y="165633"/>
                  </a:lnTo>
                  <a:lnTo>
                    <a:pt x="513803" y="170141"/>
                  </a:lnTo>
                  <a:lnTo>
                    <a:pt x="517245" y="177101"/>
                  </a:lnTo>
                  <a:lnTo>
                    <a:pt x="517245" y="1625"/>
                  </a:lnTo>
                  <a:lnTo>
                    <a:pt x="510286" y="1841"/>
                  </a:lnTo>
                  <a:lnTo>
                    <a:pt x="454317" y="7327"/>
                  </a:lnTo>
                  <a:lnTo>
                    <a:pt x="398818" y="16446"/>
                  </a:lnTo>
                  <a:lnTo>
                    <a:pt x="392874" y="17830"/>
                  </a:lnTo>
                  <a:lnTo>
                    <a:pt x="392874" y="207924"/>
                  </a:lnTo>
                  <a:lnTo>
                    <a:pt x="392874" y="247573"/>
                  </a:lnTo>
                  <a:lnTo>
                    <a:pt x="376783" y="292735"/>
                  </a:lnTo>
                  <a:lnTo>
                    <a:pt x="344182" y="315277"/>
                  </a:lnTo>
                  <a:lnTo>
                    <a:pt x="321462" y="318985"/>
                  </a:lnTo>
                  <a:lnTo>
                    <a:pt x="298729" y="315277"/>
                  </a:lnTo>
                  <a:lnTo>
                    <a:pt x="277901" y="304165"/>
                  </a:lnTo>
                  <a:lnTo>
                    <a:pt x="268274" y="294805"/>
                  </a:lnTo>
                  <a:lnTo>
                    <a:pt x="266141" y="292735"/>
                  </a:lnTo>
                  <a:lnTo>
                    <a:pt x="257390" y="279107"/>
                  </a:lnTo>
                  <a:lnTo>
                    <a:pt x="251929" y="263867"/>
                  </a:lnTo>
                  <a:lnTo>
                    <a:pt x="250050" y="247573"/>
                  </a:lnTo>
                  <a:lnTo>
                    <a:pt x="250050" y="233984"/>
                  </a:lnTo>
                  <a:lnTo>
                    <a:pt x="250050" y="207924"/>
                  </a:lnTo>
                  <a:lnTo>
                    <a:pt x="266141" y="162763"/>
                  </a:lnTo>
                  <a:lnTo>
                    <a:pt x="298729" y="140220"/>
                  </a:lnTo>
                  <a:lnTo>
                    <a:pt x="321462" y="136512"/>
                  </a:lnTo>
                  <a:lnTo>
                    <a:pt x="344182" y="140220"/>
                  </a:lnTo>
                  <a:lnTo>
                    <a:pt x="376783" y="162763"/>
                  </a:lnTo>
                  <a:lnTo>
                    <a:pt x="392874" y="207924"/>
                  </a:lnTo>
                  <a:lnTo>
                    <a:pt x="392874" y="17830"/>
                  </a:lnTo>
                  <a:lnTo>
                    <a:pt x="343979" y="29171"/>
                  </a:lnTo>
                  <a:lnTo>
                    <a:pt x="281241" y="45897"/>
                  </a:lnTo>
                  <a:lnTo>
                    <a:pt x="229730" y="57861"/>
                  </a:lnTo>
                  <a:lnTo>
                    <a:pt x="177596" y="66421"/>
                  </a:lnTo>
                  <a:lnTo>
                    <a:pt x="169087" y="67259"/>
                  </a:lnTo>
                  <a:lnTo>
                    <a:pt x="169087" y="250405"/>
                  </a:lnTo>
                  <a:lnTo>
                    <a:pt x="169087" y="278396"/>
                  </a:lnTo>
                  <a:lnTo>
                    <a:pt x="165658" y="285356"/>
                  </a:lnTo>
                  <a:lnTo>
                    <a:pt x="159804" y="289864"/>
                  </a:lnTo>
                  <a:lnTo>
                    <a:pt x="152857" y="293573"/>
                  </a:lnTo>
                  <a:lnTo>
                    <a:pt x="145275" y="294805"/>
                  </a:lnTo>
                  <a:lnTo>
                    <a:pt x="137706" y="293573"/>
                  </a:lnTo>
                  <a:lnTo>
                    <a:pt x="130759" y="289864"/>
                  </a:lnTo>
                  <a:lnTo>
                    <a:pt x="124904" y="285356"/>
                  </a:lnTo>
                  <a:lnTo>
                    <a:pt x="121475" y="278396"/>
                  </a:lnTo>
                  <a:lnTo>
                    <a:pt x="121475" y="250405"/>
                  </a:lnTo>
                  <a:lnTo>
                    <a:pt x="124904" y="243433"/>
                  </a:lnTo>
                  <a:lnTo>
                    <a:pt x="130759" y="238925"/>
                  </a:lnTo>
                  <a:lnTo>
                    <a:pt x="137706" y="235216"/>
                  </a:lnTo>
                  <a:lnTo>
                    <a:pt x="145275" y="233984"/>
                  </a:lnTo>
                  <a:lnTo>
                    <a:pt x="152857" y="235216"/>
                  </a:lnTo>
                  <a:lnTo>
                    <a:pt x="159804" y="238925"/>
                  </a:lnTo>
                  <a:lnTo>
                    <a:pt x="165658" y="243433"/>
                  </a:lnTo>
                  <a:lnTo>
                    <a:pt x="169087" y="250405"/>
                  </a:lnTo>
                  <a:lnTo>
                    <a:pt x="169087" y="67259"/>
                  </a:lnTo>
                  <a:lnTo>
                    <a:pt x="125018" y="71577"/>
                  </a:lnTo>
                  <a:lnTo>
                    <a:pt x="114630" y="71920"/>
                  </a:lnTo>
                  <a:lnTo>
                    <a:pt x="114630" y="124282"/>
                  </a:lnTo>
                  <a:lnTo>
                    <a:pt x="114071" y="127063"/>
                  </a:lnTo>
                  <a:lnTo>
                    <a:pt x="114071" y="401777"/>
                  </a:lnTo>
                  <a:lnTo>
                    <a:pt x="72161" y="403136"/>
                  </a:lnTo>
                  <a:lnTo>
                    <a:pt x="52349" y="403136"/>
                  </a:lnTo>
                  <a:lnTo>
                    <a:pt x="52349" y="341134"/>
                  </a:lnTo>
                  <a:lnTo>
                    <a:pt x="67437" y="344170"/>
                  </a:lnTo>
                  <a:lnTo>
                    <a:pt x="93637" y="361848"/>
                  </a:lnTo>
                  <a:lnTo>
                    <a:pt x="111315" y="388048"/>
                  </a:lnTo>
                  <a:lnTo>
                    <a:pt x="114071" y="401777"/>
                  </a:lnTo>
                  <a:lnTo>
                    <a:pt x="114071" y="127063"/>
                  </a:lnTo>
                  <a:lnTo>
                    <a:pt x="111315" y="140741"/>
                  </a:lnTo>
                  <a:lnTo>
                    <a:pt x="93637" y="166954"/>
                  </a:lnTo>
                  <a:lnTo>
                    <a:pt x="67437" y="184619"/>
                  </a:lnTo>
                  <a:lnTo>
                    <a:pt x="52349" y="187667"/>
                  </a:lnTo>
                  <a:lnTo>
                    <a:pt x="52349" y="125653"/>
                  </a:lnTo>
                  <a:lnTo>
                    <a:pt x="72161" y="125653"/>
                  </a:lnTo>
                  <a:lnTo>
                    <a:pt x="114630" y="124282"/>
                  </a:lnTo>
                  <a:lnTo>
                    <a:pt x="114630" y="71920"/>
                  </a:lnTo>
                  <a:lnTo>
                    <a:pt x="72161" y="73304"/>
                  </a:lnTo>
                  <a:lnTo>
                    <a:pt x="47117" y="73304"/>
                  </a:lnTo>
                  <a:lnTo>
                    <a:pt x="28778" y="77000"/>
                  </a:lnTo>
                  <a:lnTo>
                    <a:pt x="13792" y="87096"/>
                  </a:lnTo>
                  <a:lnTo>
                    <a:pt x="3695" y="102082"/>
                  </a:lnTo>
                  <a:lnTo>
                    <a:pt x="0" y="120421"/>
                  </a:lnTo>
                  <a:lnTo>
                    <a:pt x="0" y="408368"/>
                  </a:lnTo>
                  <a:lnTo>
                    <a:pt x="3695" y="426707"/>
                  </a:lnTo>
                  <a:lnTo>
                    <a:pt x="13792" y="441693"/>
                  </a:lnTo>
                  <a:lnTo>
                    <a:pt x="28778" y="451789"/>
                  </a:lnTo>
                  <a:lnTo>
                    <a:pt x="47117" y="455485"/>
                  </a:lnTo>
                  <a:lnTo>
                    <a:pt x="72161" y="455485"/>
                  </a:lnTo>
                  <a:lnTo>
                    <a:pt x="128422" y="453656"/>
                  </a:lnTo>
                  <a:lnTo>
                    <a:pt x="184404" y="448170"/>
                  </a:lnTo>
                  <a:lnTo>
                    <a:pt x="239890" y="439051"/>
                  </a:lnTo>
                  <a:lnTo>
                    <a:pt x="294741" y="426326"/>
                  </a:lnTo>
                  <a:lnTo>
                    <a:pt x="357466" y="409587"/>
                  </a:lnTo>
                  <a:lnTo>
                    <a:pt x="408990" y="397637"/>
                  </a:lnTo>
                  <a:lnTo>
                    <a:pt x="461124" y="389077"/>
                  </a:lnTo>
                  <a:lnTo>
                    <a:pt x="513702" y="383921"/>
                  </a:lnTo>
                  <a:lnTo>
                    <a:pt x="566559" y="382193"/>
                  </a:lnTo>
                  <a:lnTo>
                    <a:pt x="591604" y="382193"/>
                  </a:lnTo>
                  <a:lnTo>
                    <a:pt x="609942" y="378485"/>
                  </a:lnTo>
                  <a:lnTo>
                    <a:pt x="624916" y="368388"/>
                  </a:lnTo>
                  <a:lnTo>
                    <a:pt x="635012" y="353415"/>
                  </a:lnTo>
                  <a:lnTo>
                    <a:pt x="638721" y="335076"/>
                  </a:lnTo>
                  <a:lnTo>
                    <a:pt x="638721" y="329844"/>
                  </a:lnTo>
                  <a:lnTo>
                    <a:pt x="638721" y="52362"/>
                  </a:lnTo>
                  <a:lnTo>
                    <a:pt x="638721" y="47129"/>
                  </a:lnTo>
                  <a:close/>
                </a:path>
              </a:pathLst>
            </a:custGeom>
            <a:solidFill>
              <a:srgbClr val="0079FF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865273" y="8505214"/>
            <a:ext cx="2092494" cy="913131"/>
          </a:xfrm>
          <a:prstGeom prst="rect">
            <a:avLst/>
          </a:prstGeom>
        </p:spPr>
      </p:pic>
      <p:grpSp>
        <p:nvGrpSpPr>
          <p:cNvPr id="12" name="object 12"/>
          <p:cNvGrpSpPr/>
          <p:nvPr/>
        </p:nvGrpSpPr>
        <p:grpSpPr>
          <a:xfrm>
            <a:off x="11413265" y="6512890"/>
            <a:ext cx="1570990" cy="1570990"/>
            <a:chOff x="11413265" y="6512890"/>
            <a:chExt cx="1570990" cy="1570990"/>
          </a:xfrm>
        </p:grpSpPr>
        <p:sp>
          <p:nvSpPr>
            <p:cNvPr id="13" name="object 13"/>
            <p:cNvSpPr/>
            <p:nvPr/>
          </p:nvSpPr>
          <p:spPr>
            <a:xfrm>
              <a:off x="11413265" y="6512890"/>
              <a:ext cx="1570990" cy="1570990"/>
            </a:xfrm>
            <a:custGeom>
              <a:avLst/>
              <a:gdLst/>
              <a:ahLst/>
              <a:cxnLst/>
              <a:rect l="l" t="t" r="r" b="b"/>
              <a:pathLst>
                <a:path w="1570990" h="1570990">
                  <a:moveTo>
                    <a:pt x="785316" y="0"/>
                  </a:moveTo>
                  <a:lnTo>
                    <a:pt x="737477" y="1433"/>
                  </a:lnTo>
                  <a:lnTo>
                    <a:pt x="690395" y="5678"/>
                  </a:lnTo>
                  <a:lnTo>
                    <a:pt x="644154" y="12652"/>
                  </a:lnTo>
                  <a:lnTo>
                    <a:pt x="598836" y="22274"/>
                  </a:lnTo>
                  <a:lnTo>
                    <a:pt x="554521" y="34461"/>
                  </a:lnTo>
                  <a:lnTo>
                    <a:pt x="511294" y="49131"/>
                  </a:lnTo>
                  <a:lnTo>
                    <a:pt x="469235" y="66202"/>
                  </a:lnTo>
                  <a:lnTo>
                    <a:pt x="428427" y="85592"/>
                  </a:lnTo>
                  <a:lnTo>
                    <a:pt x="388952" y="107218"/>
                  </a:lnTo>
                  <a:lnTo>
                    <a:pt x="350892" y="130999"/>
                  </a:lnTo>
                  <a:lnTo>
                    <a:pt x="314329" y="156853"/>
                  </a:lnTo>
                  <a:lnTo>
                    <a:pt x="279347" y="184696"/>
                  </a:lnTo>
                  <a:lnTo>
                    <a:pt x="246025" y="214448"/>
                  </a:lnTo>
                  <a:lnTo>
                    <a:pt x="214448" y="246025"/>
                  </a:lnTo>
                  <a:lnTo>
                    <a:pt x="184696" y="279347"/>
                  </a:lnTo>
                  <a:lnTo>
                    <a:pt x="156853" y="314329"/>
                  </a:lnTo>
                  <a:lnTo>
                    <a:pt x="130999" y="350892"/>
                  </a:lnTo>
                  <a:lnTo>
                    <a:pt x="107218" y="388952"/>
                  </a:lnTo>
                  <a:lnTo>
                    <a:pt x="85592" y="428427"/>
                  </a:lnTo>
                  <a:lnTo>
                    <a:pt x="66202" y="469235"/>
                  </a:lnTo>
                  <a:lnTo>
                    <a:pt x="49131" y="511294"/>
                  </a:lnTo>
                  <a:lnTo>
                    <a:pt x="34461" y="554521"/>
                  </a:lnTo>
                  <a:lnTo>
                    <a:pt x="22274" y="598836"/>
                  </a:lnTo>
                  <a:lnTo>
                    <a:pt x="12652" y="644154"/>
                  </a:lnTo>
                  <a:lnTo>
                    <a:pt x="5678" y="690395"/>
                  </a:lnTo>
                  <a:lnTo>
                    <a:pt x="1433" y="737477"/>
                  </a:lnTo>
                  <a:lnTo>
                    <a:pt x="0" y="785316"/>
                  </a:lnTo>
                  <a:lnTo>
                    <a:pt x="1433" y="833155"/>
                  </a:lnTo>
                  <a:lnTo>
                    <a:pt x="5678" y="880236"/>
                  </a:lnTo>
                  <a:lnTo>
                    <a:pt x="12652" y="926478"/>
                  </a:lnTo>
                  <a:lnTo>
                    <a:pt x="22274" y="971796"/>
                  </a:lnTo>
                  <a:lnTo>
                    <a:pt x="34461" y="1016111"/>
                  </a:lnTo>
                  <a:lnTo>
                    <a:pt x="49131" y="1059338"/>
                  </a:lnTo>
                  <a:lnTo>
                    <a:pt x="66202" y="1101397"/>
                  </a:lnTo>
                  <a:lnTo>
                    <a:pt x="85592" y="1142205"/>
                  </a:lnTo>
                  <a:lnTo>
                    <a:pt x="107218" y="1181680"/>
                  </a:lnTo>
                  <a:lnTo>
                    <a:pt x="130999" y="1219740"/>
                  </a:lnTo>
                  <a:lnTo>
                    <a:pt x="156853" y="1256302"/>
                  </a:lnTo>
                  <a:lnTo>
                    <a:pt x="184696" y="1291285"/>
                  </a:lnTo>
                  <a:lnTo>
                    <a:pt x="214448" y="1324607"/>
                  </a:lnTo>
                  <a:lnTo>
                    <a:pt x="246025" y="1356184"/>
                  </a:lnTo>
                  <a:lnTo>
                    <a:pt x="279347" y="1385936"/>
                  </a:lnTo>
                  <a:lnTo>
                    <a:pt x="314329" y="1413779"/>
                  </a:lnTo>
                  <a:lnTo>
                    <a:pt x="350892" y="1439633"/>
                  </a:lnTo>
                  <a:lnTo>
                    <a:pt x="388952" y="1463414"/>
                  </a:lnTo>
                  <a:lnTo>
                    <a:pt x="428427" y="1485040"/>
                  </a:lnTo>
                  <a:lnTo>
                    <a:pt x="469235" y="1504430"/>
                  </a:lnTo>
                  <a:lnTo>
                    <a:pt x="511294" y="1521501"/>
                  </a:lnTo>
                  <a:lnTo>
                    <a:pt x="554521" y="1536171"/>
                  </a:lnTo>
                  <a:lnTo>
                    <a:pt x="598836" y="1548358"/>
                  </a:lnTo>
                  <a:lnTo>
                    <a:pt x="644154" y="1557980"/>
                  </a:lnTo>
                  <a:lnTo>
                    <a:pt x="690395" y="1564954"/>
                  </a:lnTo>
                  <a:lnTo>
                    <a:pt x="737477" y="1569199"/>
                  </a:lnTo>
                  <a:lnTo>
                    <a:pt x="785316" y="1570632"/>
                  </a:lnTo>
                  <a:lnTo>
                    <a:pt x="833155" y="1569199"/>
                  </a:lnTo>
                  <a:lnTo>
                    <a:pt x="880236" y="1564954"/>
                  </a:lnTo>
                  <a:lnTo>
                    <a:pt x="926478" y="1557980"/>
                  </a:lnTo>
                  <a:lnTo>
                    <a:pt x="971796" y="1548358"/>
                  </a:lnTo>
                  <a:lnTo>
                    <a:pt x="1016111" y="1536171"/>
                  </a:lnTo>
                  <a:lnTo>
                    <a:pt x="1059338" y="1521501"/>
                  </a:lnTo>
                  <a:lnTo>
                    <a:pt x="1101397" y="1504430"/>
                  </a:lnTo>
                  <a:lnTo>
                    <a:pt x="1142205" y="1485040"/>
                  </a:lnTo>
                  <a:lnTo>
                    <a:pt x="1181680" y="1463414"/>
                  </a:lnTo>
                  <a:lnTo>
                    <a:pt x="1219740" y="1439633"/>
                  </a:lnTo>
                  <a:lnTo>
                    <a:pt x="1256302" y="1413779"/>
                  </a:lnTo>
                  <a:lnTo>
                    <a:pt x="1291285" y="1385936"/>
                  </a:lnTo>
                  <a:lnTo>
                    <a:pt x="1324607" y="1356184"/>
                  </a:lnTo>
                  <a:lnTo>
                    <a:pt x="1356184" y="1324607"/>
                  </a:lnTo>
                  <a:lnTo>
                    <a:pt x="1385936" y="1291285"/>
                  </a:lnTo>
                  <a:lnTo>
                    <a:pt x="1413779" y="1256302"/>
                  </a:lnTo>
                  <a:lnTo>
                    <a:pt x="1439633" y="1219740"/>
                  </a:lnTo>
                  <a:lnTo>
                    <a:pt x="1463414" y="1181680"/>
                  </a:lnTo>
                  <a:lnTo>
                    <a:pt x="1485040" y="1142205"/>
                  </a:lnTo>
                  <a:lnTo>
                    <a:pt x="1504430" y="1101397"/>
                  </a:lnTo>
                  <a:lnTo>
                    <a:pt x="1521501" y="1059338"/>
                  </a:lnTo>
                  <a:lnTo>
                    <a:pt x="1536171" y="1016111"/>
                  </a:lnTo>
                  <a:lnTo>
                    <a:pt x="1548358" y="971796"/>
                  </a:lnTo>
                  <a:lnTo>
                    <a:pt x="1557980" y="926478"/>
                  </a:lnTo>
                  <a:lnTo>
                    <a:pt x="1564954" y="880236"/>
                  </a:lnTo>
                  <a:lnTo>
                    <a:pt x="1569199" y="833155"/>
                  </a:lnTo>
                  <a:lnTo>
                    <a:pt x="1570632" y="785316"/>
                  </a:lnTo>
                  <a:lnTo>
                    <a:pt x="1569199" y="737477"/>
                  </a:lnTo>
                  <a:lnTo>
                    <a:pt x="1564954" y="690395"/>
                  </a:lnTo>
                  <a:lnTo>
                    <a:pt x="1557980" y="644154"/>
                  </a:lnTo>
                  <a:lnTo>
                    <a:pt x="1548358" y="598836"/>
                  </a:lnTo>
                  <a:lnTo>
                    <a:pt x="1536171" y="554521"/>
                  </a:lnTo>
                  <a:lnTo>
                    <a:pt x="1521501" y="511294"/>
                  </a:lnTo>
                  <a:lnTo>
                    <a:pt x="1504430" y="469235"/>
                  </a:lnTo>
                  <a:lnTo>
                    <a:pt x="1485040" y="428427"/>
                  </a:lnTo>
                  <a:lnTo>
                    <a:pt x="1463414" y="388952"/>
                  </a:lnTo>
                  <a:lnTo>
                    <a:pt x="1439633" y="350892"/>
                  </a:lnTo>
                  <a:lnTo>
                    <a:pt x="1413779" y="314329"/>
                  </a:lnTo>
                  <a:lnTo>
                    <a:pt x="1385936" y="279347"/>
                  </a:lnTo>
                  <a:lnTo>
                    <a:pt x="1356184" y="246025"/>
                  </a:lnTo>
                  <a:lnTo>
                    <a:pt x="1324607" y="214448"/>
                  </a:lnTo>
                  <a:lnTo>
                    <a:pt x="1291285" y="184696"/>
                  </a:lnTo>
                  <a:lnTo>
                    <a:pt x="1256302" y="156853"/>
                  </a:lnTo>
                  <a:lnTo>
                    <a:pt x="1219740" y="130999"/>
                  </a:lnTo>
                  <a:lnTo>
                    <a:pt x="1181680" y="107218"/>
                  </a:lnTo>
                  <a:lnTo>
                    <a:pt x="1142205" y="85592"/>
                  </a:lnTo>
                  <a:lnTo>
                    <a:pt x="1101397" y="66202"/>
                  </a:lnTo>
                  <a:lnTo>
                    <a:pt x="1059338" y="49131"/>
                  </a:lnTo>
                  <a:lnTo>
                    <a:pt x="1016111" y="34461"/>
                  </a:lnTo>
                  <a:lnTo>
                    <a:pt x="971796" y="22274"/>
                  </a:lnTo>
                  <a:lnTo>
                    <a:pt x="926478" y="12652"/>
                  </a:lnTo>
                  <a:lnTo>
                    <a:pt x="880236" y="5678"/>
                  </a:lnTo>
                  <a:lnTo>
                    <a:pt x="833155" y="1433"/>
                  </a:lnTo>
                  <a:lnTo>
                    <a:pt x="785316" y="0"/>
                  </a:lnTo>
                  <a:close/>
                </a:path>
              </a:pathLst>
            </a:custGeom>
            <a:solidFill>
              <a:srgbClr val="E5F1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271880" y="7022584"/>
              <a:ext cx="202325" cy="202326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11961575" y="7061904"/>
              <a:ext cx="473709" cy="473709"/>
            </a:xfrm>
            <a:custGeom>
              <a:avLst/>
              <a:gdLst/>
              <a:ahLst/>
              <a:cxnLst/>
              <a:rect l="l" t="t" r="r" b="b"/>
              <a:pathLst>
                <a:path w="473709" h="473709">
                  <a:moveTo>
                    <a:pt x="218702" y="0"/>
                  </a:moveTo>
                  <a:lnTo>
                    <a:pt x="163975" y="10824"/>
                  </a:lnTo>
                  <a:lnTo>
                    <a:pt x="105150" y="39356"/>
                  </a:lnTo>
                  <a:lnTo>
                    <a:pt x="69418" y="68710"/>
                  </a:lnTo>
                  <a:lnTo>
                    <a:pt x="40064" y="104442"/>
                  </a:lnTo>
                  <a:lnTo>
                    <a:pt x="18041" y="145601"/>
                  </a:lnTo>
                  <a:lnTo>
                    <a:pt x="4510" y="190278"/>
                  </a:lnTo>
                  <a:lnTo>
                    <a:pt x="0" y="236301"/>
                  </a:lnTo>
                  <a:lnTo>
                    <a:pt x="4510" y="282323"/>
                  </a:lnTo>
                  <a:lnTo>
                    <a:pt x="18041" y="327000"/>
                  </a:lnTo>
                  <a:lnTo>
                    <a:pt x="40064" y="368159"/>
                  </a:lnTo>
                  <a:lnTo>
                    <a:pt x="69418" y="403891"/>
                  </a:lnTo>
                  <a:lnTo>
                    <a:pt x="105150" y="433245"/>
                  </a:lnTo>
                  <a:lnTo>
                    <a:pt x="146309" y="455268"/>
                  </a:lnTo>
                  <a:lnTo>
                    <a:pt x="190986" y="468799"/>
                  </a:lnTo>
                  <a:lnTo>
                    <a:pt x="237009" y="473310"/>
                  </a:lnTo>
                  <a:lnTo>
                    <a:pt x="283031" y="468799"/>
                  </a:lnTo>
                  <a:lnTo>
                    <a:pt x="327708" y="455268"/>
                  </a:lnTo>
                  <a:lnTo>
                    <a:pt x="368867" y="433245"/>
                  </a:lnTo>
                  <a:lnTo>
                    <a:pt x="404599" y="403891"/>
                  </a:lnTo>
                  <a:lnTo>
                    <a:pt x="433953" y="368159"/>
                  </a:lnTo>
                  <a:lnTo>
                    <a:pt x="455976" y="327000"/>
                  </a:lnTo>
                  <a:lnTo>
                    <a:pt x="471152" y="273052"/>
                  </a:lnTo>
                  <a:lnTo>
                    <a:pt x="473310" y="254608"/>
                  </a:lnTo>
                  <a:lnTo>
                    <a:pt x="472310" y="247491"/>
                  </a:lnTo>
                  <a:lnTo>
                    <a:pt x="468590" y="241671"/>
                  </a:lnTo>
                  <a:lnTo>
                    <a:pt x="462825" y="237744"/>
                  </a:lnTo>
                  <a:lnTo>
                    <a:pt x="455693" y="236302"/>
                  </a:lnTo>
                  <a:lnTo>
                    <a:pt x="255332" y="236302"/>
                  </a:lnTo>
                  <a:lnTo>
                    <a:pt x="248199" y="234862"/>
                  </a:lnTo>
                  <a:lnTo>
                    <a:pt x="242375" y="230935"/>
                  </a:lnTo>
                  <a:lnTo>
                    <a:pt x="238448" y="225111"/>
                  </a:lnTo>
                  <a:lnTo>
                    <a:pt x="237008" y="217978"/>
                  </a:lnTo>
                  <a:lnTo>
                    <a:pt x="237008" y="17616"/>
                  </a:lnTo>
                  <a:lnTo>
                    <a:pt x="235566" y="10484"/>
                  </a:lnTo>
                  <a:lnTo>
                    <a:pt x="231639" y="4720"/>
                  </a:lnTo>
                  <a:lnTo>
                    <a:pt x="225819" y="999"/>
                  </a:lnTo>
                  <a:lnTo>
                    <a:pt x="218702" y="0"/>
                  </a:lnTo>
                  <a:close/>
                </a:path>
              </a:pathLst>
            </a:custGeom>
            <a:solidFill>
              <a:srgbClr val="0079FF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6" name="object 1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892790" y="8485637"/>
            <a:ext cx="2623294" cy="367280"/>
          </a:xfrm>
          <a:prstGeom prst="rect">
            <a:avLst/>
          </a:prstGeom>
        </p:spPr>
      </p:pic>
      <p:grpSp>
        <p:nvGrpSpPr>
          <p:cNvPr id="17" name="object 17"/>
          <p:cNvGrpSpPr/>
          <p:nvPr/>
        </p:nvGrpSpPr>
        <p:grpSpPr>
          <a:xfrm>
            <a:off x="15706328" y="6512890"/>
            <a:ext cx="1570990" cy="1570990"/>
            <a:chOff x="15706328" y="6512890"/>
            <a:chExt cx="1570990" cy="1570990"/>
          </a:xfrm>
        </p:grpSpPr>
        <p:sp>
          <p:nvSpPr>
            <p:cNvPr id="18" name="object 18"/>
            <p:cNvSpPr/>
            <p:nvPr/>
          </p:nvSpPr>
          <p:spPr>
            <a:xfrm>
              <a:off x="15706328" y="6512890"/>
              <a:ext cx="1570990" cy="1570990"/>
            </a:xfrm>
            <a:custGeom>
              <a:avLst/>
              <a:gdLst/>
              <a:ahLst/>
              <a:cxnLst/>
              <a:rect l="l" t="t" r="r" b="b"/>
              <a:pathLst>
                <a:path w="1570990" h="1570990">
                  <a:moveTo>
                    <a:pt x="785316" y="0"/>
                  </a:moveTo>
                  <a:lnTo>
                    <a:pt x="737477" y="1433"/>
                  </a:lnTo>
                  <a:lnTo>
                    <a:pt x="690395" y="5678"/>
                  </a:lnTo>
                  <a:lnTo>
                    <a:pt x="644154" y="12652"/>
                  </a:lnTo>
                  <a:lnTo>
                    <a:pt x="598836" y="22274"/>
                  </a:lnTo>
                  <a:lnTo>
                    <a:pt x="554521" y="34461"/>
                  </a:lnTo>
                  <a:lnTo>
                    <a:pt x="511294" y="49131"/>
                  </a:lnTo>
                  <a:lnTo>
                    <a:pt x="469235" y="66202"/>
                  </a:lnTo>
                  <a:lnTo>
                    <a:pt x="428427" y="85592"/>
                  </a:lnTo>
                  <a:lnTo>
                    <a:pt x="388952" y="107218"/>
                  </a:lnTo>
                  <a:lnTo>
                    <a:pt x="350892" y="130999"/>
                  </a:lnTo>
                  <a:lnTo>
                    <a:pt x="314329" y="156853"/>
                  </a:lnTo>
                  <a:lnTo>
                    <a:pt x="279347" y="184696"/>
                  </a:lnTo>
                  <a:lnTo>
                    <a:pt x="246025" y="214448"/>
                  </a:lnTo>
                  <a:lnTo>
                    <a:pt x="214448" y="246025"/>
                  </a:lnTo>
                  <a:lnTo>
                    <a:pt x="184696" y="279347"/>
                  </a:lnTo>
                  <a:lnTo>
                    <a:pt x="156853" y="314329"/>
                  </a:lnTo>
                  <a:lnTo>
                    <a:pt x="130999" y="350892"/>
                  </a:lnTo>
                  <a:lnTo>
                    <a:pt x="107218" y="388952"/>
                  </a:lnTo>
                  <a:lnTo>
                    <a:pt x="85592" y="428427"/>
                  </a:lnTo>
                  <a:lnTo>
                    <a:pt x="66202" y="469235"/>
                  </a:lnTo>
                  <a:lnTo>
                    <a:pt x="49131" y="511294"/>
                  </a:lnTo>
                  <a:lnTo>
                    <a:pt x="34461" y="554521"/>
                  </a:lnTo>
                  <a:lnTo>
                    <a:pt x="22274" y="598836"/>
                  </a:lnTo>
                  <a:lnTo>
                    <a:pt x="12652" y="644154"/>
                  </a:lnTo>
                  <a:lnTo>
                    <a:pt x="5678" y="690395"/>
                  </a:lnTo>
                  <a:lnTo>
                    <a:pt x="1433" y="737477"/>
                  </a:lnTo>
                  <a:lnTo>
                    <a:pt x="0" y="785316"/>
                  </a:lnTo>
                  <a:lnTo>
                    <a:pt x="1433" y="833155"/>
                  </a:lnTo>
                  <a:lnTo>
                    <a:pt x="5678" y="880236"/>
                  </a:lnTo>
                  <a:lnTo>
                    <a:pt x="12652" y="926478"/>
                  </a:lnTo>
                  <a:lnTo>
                    <a:pt x="22274" y="971796"/>
                  </a:lnTo>
                  <a:lnTo>
                    <a:pt x="34461" y="1016111"/>
                  </a:lnTo>
                  <a:lnTo>
                    <a:pt x="49131" y="1059338"/>
                  </a:lnTo>
                  <a:lnTo>
                    <a:pt x="66202" y="1101397"/>
                  </a:lnTo>
                  <a:lnTo>
                    <a:pt x="85592" y="1142205"/>
                  </a:lnTo>
                  <a:lnTo>
                    <a:pt x="107218" y="1181680"/>
                  </a:lnTo>
                  <a:lnTo>
                    <a:pt x="130999" y="1219740"/>
                  </a:lnTo>
                  <a:lnTo>
                    <a:pt x="156853" y="1256302"/>
                  </a:lnTo>
                  <a:lnTo>
                    <a:pt x="184696" y="1291285"/>
                  </a:lnTo>
                  <a:lnTo>
                    <a:pt x="214448" y="1324607"/>
                  </a:lnTo>
                  <a:lnTo>
                    <a:pt x="246025" y="1356184"/>
                  </a:lnTo>
                  <a:lnTo>
                    <a:pt x="279347" y="1385936"/>
                  </a:lnTo>
                  <a:lnTo>
                    <a:pt x="314329" y="1413779"/>
                  </a:lnTo>
                  <a:lnTo>
                    <a:pt x="350892" y="1439633"/>
                  </a:lnTo>
                  <a:lnTo>
                    <a:pt x="388952" y="1463414"/>
                  </a:lnTo>
                  <a:lnTo>
                    <a:pt x="428427" y="1485040"/>
                  </a:lnTo>
                  <a:lnTo>
                    <a:pt x="469235" y="1504430"/>
                  </a:lnTo>
                  <a:lnTo>
                    <a:pt x="511294" y="1521501"/>
                  </a:lnTo>
                  <a:lnTo>
                    <a:pt x="554521" y="1536171"/>
                  </a:lnTo>
                  <a:lnTo>
                    <a:pt x="598836" y="1548358"/>
                  </a:lnTo>
                  <a:lnTo>
                    <a:pt x="644154" y="1557980"/>
                  </a:lnTo>
                  <a:lnTo>
                    <a:pt x="690395" y="1564954"/>
                  </a:lnTo>
                  <a:lnTo>
                    <a:pt x="737477" y="1569199"/>
                  </a:lnTo>
                  <a:lnTo>
                    <a:pt x="785316" y="1570632"/>
                  </a:lnTo>
                  <a:lnTo>
                    <a:pt x="833155" y="1569199"/>
                  </a:lnTo>
                  <a:lnTo>
                    <a:pt x="880236" y="1564954"/>
                  </a:lnTo>
                  <a:lnTo>
                    <a:pt x="926478" y="1557980"/>
                  </a:lnTo>
                  <a:lnTo>
                    <a:pt x="971796" y="1548358"/>
                  </a:lnTo>
                  <a:lnTo>
                    <a:pt x="1016111" y="1536171"/>
                  </a:lnTo>
                  <a:lnTo>
                    <a:pt x="1059338" y="1521501"/>
                  </a:lnTo>
                  <a:lnTo>
                    <a:pt x="1101397" y="1504430"/>
                  </a:lnTo>
                  <a:lnTo>
                    <a:pt x="1142205" y="1485040"/>
                  </a:lnTo>
                  <a:lnTo>
                    <a:pt x="1181680" y="1463414"/>
                  </a:lnTo>
                  <a:lnTo>
                    <a:pt x="1219740" y="1439633"/>
                  </a:lnTo>
                  <a:lnTo>
                    <a:pt x="1256302" y="1413779"/>
                  </a:lnTo>
                  <a:lnTo>
                    <a:pt x="1291285" y="1385936"/>
                  </a:lnTo>
                  <a:lnTo>
                    <a:pt x="1324607" y="1356184"/>
                  </a:lnTo>
                  <a:lnTo>
                    <a:pt x="1356184" y="1324607"/>
                  </a:lnTo>
                  <a:lnTo>
                    <a:pt x="1385936" y="1291285"/>
                  </a:lnTo>
                  <a:lnTo>
                    <a:pt x="1413779" y="1256302"/>
                  </a:lnTo>
                  <a:lnTo>
                    <a:pt x="1439633" y="1219740"/>
                  </a:lnTo>
                  <a:lnTo>
                    <a:pt x="1463414" y="1181680"/>
                  </a:lnTo>
                  <a:lnTo>
                    <a:pt x="1485040" y="1142205"/>
                  </a:lnTo>
                  <a:lnTo>
                    <a:pt x="1504430" y="1101397"/>
                  </a:lnTo>
                  <a:lnTo>
                    <a:pt x="1521501" y="1059338"/>
                  </a:lnTo>
                  <a:lnTo>
                    <a:pt x="1536171" y="1016111"/>
                  </a:lnTo>
                  <a:lnTo>
                    <a:pt x="1548358" y="971796"/>
                  </a:lnTo>
                  <a:lnTo>
                    <a:pt x="1557980" y="926478"/>
                  </a:lnTo>
                  <a:lnTo>
                    <a:pt x="1564954" y="880236"/>
                  </a:lnTo>
                  <a:lnTo>
                    <a:pt x="1569199" y="833155"/>
                  </a:lnTo>
                  <a:lnTo>
                    <a:pt x="1570632" y="785316"/>
                  </a:lnTo>
                  <a:lnTo>
                    <a:pt x="1569199" y="737477"/>
                  </a:lnTo>
                  <a:lnTo>
                    <a:pt x="1564954" y="690395"/>
                  </a:lnTo>
                  <a:lnTo>
                    <a:pt x="1557980" y="644154"/>
                  </a:lnTo>
                  <a:lnTo>
                    <a:pt x="1548358" y="598836"/>
                  </a:lnTo>
                  <a:lnTo>
                    <a:pt x="1536171" y="554521"/>
                  </a:lnTo>
                  <a:lnTo>
                    <a:pt x="1521501" y="511294"/>
                  </a:lnTo>
                  <a:lnTo>
                    <a:pt x="1504430" y="469235"/>
                  </a:lnTo>
                  <a:lnTo>
                    <a:pt x="1485040" y="428427"/>
                  </a:lnTo>
                  <a:lnTo>
                    <a:pt x="1463414" y="388952"/>
                  </a:lnTo>
                  <a:lnTo>
                    <a:pt x="1439633" y="350892"/>
                  </a:lnTo>
                  <a:lnTo>
                    <a:pt x="1413779" y="314329"/>
                  </a:lnTo>
                  <a:lnTo>
                    <a:pt x="1385936" y="279347"/>
                  </a:lnTo>
                  <a:lnTo>
                    <a:pt x="1356184" y="246025"/>
                  </a:lnTo>
                  <a:lnTo>
                    <a:pt x="1324607" y="214448"/>
                  </a:lnTo>
                  <a:lnTo>
                    <a:pt x="1291285" y="184696"/>
                  </a:lnTo>
                  <a:lnTo>
                    <a:pt x="1256302" y="156853"/>
                  </a:lnTo>
                  <a:lnTo>
                    <a:pt x="1219740" y="130999"/>
                  </a:lnTo>
                  <a:lnTo>
                    <a:pt x="1181680" y="107218"/>
                  </a:lnTo>
                  <a:lnTo>
                    <a:pt x="1142205" y="85592"/>
                  </a:lnTo>
                  <a:lnTo>
                    <a:pt x="1101397" y="66202"/>
                  </a:lnTo>
                  <a:lnTo>
                    <a:pt x="1059338" y="49131"/>
                  </a:lnTo>
                  <a:lnTo>
                    <a:pt x="1016111" y="34461"/>
                  </a:lnTo>
                  <a:lnTo>
                    <a:pt x="971796" y="22274"/>
                  </a:lnTo>
                  <a:lnTo>
                    <a:pt x="926478" y="12652"/>
                  </a:lnTo>
                  <a:lnTo>
                    <a:pt x="880236" y="5678"/>
                  </a:lnTo>
                  <a:lnTo>
                    <a:pt x="833155" y="1433"/>
                  </a:lnTo>
                  <a:lnTo>
                    <a:pt x="785316" y="0"/>
                  </a:lnTo>
                  <a:close/>
                </a:path>
              </a:pathLst>
            </a:custGeom>
            <a:solidFill>
              <a:srgbClr val="E5F1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16205899" y="7072661"/>
              <a:ext cx="575310" cy="476884"/>
            </a:xfrm>
            <a:custGeom>
              <a:avLst/>
              <a:gdLst/>
              <a:ahLst/>
              <a:cxnLst/>
              <a:rect l="l" t="t" r="r" b="b"/>
              <a:pathLst>
                <a:path w="575309" h="476884">
                  <a:moveTo>
                    <a:pt x="433527" y="69481"/>
                  </a:moveTo>
                  <a:lnTo>
                    <a:pt x="422998" y="32842"/>
                  </a:lnTo>
                  <a:lnTo>
                    <a:pt x="391109" y="5283"/>
                  </a:lnTo>
                  <a:lnTo>
                    <a:pt x="364820" y="0"/>
                  </a:lnTo>
                  <a:lnTo>
                    <a:pt x="351345" y="1346"/>
                  </a:lnTo>
                  <a:lnTo>
                    <a:pt x="338518" y="5283"/>
                  </a:lnTo>
                  <a:lnTo>
                    <a:pt x="326694" y="11671"/>
                  </a:lnTo>
                  <a:lnTo>
                    <a:pt x="316230" y="20345"/>
                  </a:lnTo>
                  <a:lnTo>
                    <a:pt x="303872" y="32842"/>
                  </a:lnTo>
                  <a:lnTo>
                    <a:pt x="300824" y="32842"/>
                  </a:lnTo>
                  <a:lnTo>
                    <a:pt x="266166" y="5283"/>
                  </a:lnTo>
                  <a:lnTo>
                    <a:pt x="239877" y="0"/>
                  </a:lnTo>
                  <a:lnTo>
                    <a:pt x="226402" y="1346"/>
                  </a:lnTo>
                  <a:lnTo>
                    <a:pt x="191287" y="20345"/>
                  </a:lnTo>
                  <a:lnTo>
                    <a:pt x="172491" y="55867"/>
                  </a:lnTo>
                  <a:lnTo>
                    <a:pt x="171157" y="69481"/>
                  </a:lnTo>
                  <a:lnTo>
                    <a:pt x="172491" y="83096"/>
                  </a:lnTo>
                  <a:lnTo>
                    <a:pt x="191287" y="118605"/>
                  </a:lnTo>
                  <a:lnTo>
                    <a:pt x="287451" y="215849"/>
                  </a:lnTo>
                  <a:lnTo>
                    <a:pt x="302348" y="222059"/>
                  </a:lnTo>
                  <a:lnTo>
                    <a:pt x="310273" y="220510"/>
                  </a:lnTo>
                  <a:lnTo>
                    <a:pt x="413410" y="118605"/>
                  </a:lnTo>
                  <a:lnTo>
                    <a:pt x="432206" y="83096"/>
                  </a:lnTo>
                  <a:lnTo>
                    <a:pt x="433527" y="69481"/>
                  </a:lnTo>
                  <a:close/>
                </a:path>
                <a:path w="575309" h="476884">
                  <a:moveTo>
                    <a:pt x="575005" y="350139"/>
                  </a:moveTo>
                  <a:lnTo>
                    <a:pt x="573773" y="335140"/>
                  </a:lnTo>
                  <a:lnTo>
                    <a:pt x="566635" y="321271"/>
                  </a:lnTo>
                  <a:lnTo>
                    <a:pt x="554685" y="311264"/>
                  </a:lnTo>
                  <a:lnTo>
                    <a:pt x="540308" y="306781"/>
                  </a:lnTo>
                  <a:lnTo>
                    <a:pt x="525310" y="308000"/>
                  </a:lnTo>
                  <a:lnTo>
                    <a:pt x="511403" y="315175"/>
                  </a:lnTo>
                  <a:lnTo>
                    <a:pt x="464312" y="352856"/>
                  </a:lnTo>
                  <a:lnTo>
                    <a:pt x="461378" y="355104"/>
                  </a:lnTo>
                  <a:lnTo>
                    <a:pt x="453377" y="360045"/>
                  </a:lnTo>
                  <a:lnTo>
                    <a:pt x="444665" y="363461"/>
                  </a:lnTo>
                  <a:lnTo>
                    <a:pt x="435483" y="365455"/>
                  </a:lnTo>
                  <a:lnTo>
                    <a:pt x="426034" y="366090"/>
                  </a:lnTo>
                  <a:lnTo>
                    <a:pt x="405739" y="366090"/>
                  </a:lnTo>
                  <a:lnTo>
                    <a:pt x="391477" y="363207"/>
                  </a:lnTo>
                  <a:lnTo>
                    <a:pt x="379831" y="355358"/>
                  </a:lnTo>
                  <a:lnTo>
                    <a:pt x="371970" y="343712"/>
                  </a:lnTo>
                  <a:lnTo>
                    <a:pt x="366217" y="315175"/>
                  </a:lnTo>
                  <a:lnTo>
                    <a:pt x="358368" y="303530"/>
                  </a:lnTo>
                  <a:lnTo>
                    <a:pt x="346710" y="295668"/>
                  </a:lnTo>
                  <a:lnTo>
                    <a:pt x="332447" y="292798"/>
                  </a:lnTo>
                  <a:lnTo>
                    <a:pt x="248399" y="292798"/>
                  </a:lnTo>
                  <a:lnTo>
                    <a:pt x="183007" y="300405"/>
                  </a:lnTo>
                  <a:lnTo>
                    <a:pt x="121310" y="322732"/>
                  </a:lnTo>
                  <a:lnTo>
                    <a:pt x="110832" y="327380"/>
                  </a:lnTo>
                  <a:lnTo>
                    <a:pt x="99974" y="330936"/>
                  </a:lnTo>
                  <a:lnTo>
                    <a:pt x="88811" y="333222"/>
                  </a:lnTo>
                  <a:lnTo>
                    <a:pt x="77419" y="334022"/>
                  </a:lnTo>
                  <a:lnTo>
                    <a:pt x="2044" y="334022"/>
                  </a:lnTo>
                  <a:lnTo>
                    <a:pt x="0" y="336080"/>
                  </a:lnTo>
                  <a:lnTo>
                    <a:pt x="0" y="474637"/>
                  </a:lnTo>
                  <a:lnTo>
                    <a:pt x="2044" y="476694"/>
                  </a:lnTo>
                  <a:lnTo>
                    <a:pt x="333298" y="476694"/>
                  </a:lnTo>
                  <a:lnTo>
                    <a:pt x="382244" y="472541"/>
                  </a:lnTo>
                  <a:lnTo>
                    <a:pt x="429475" y="460311"/>
                  </a:lnTo>
                  <a:lnTo>
                    <a:pt x="474002" y="440359"/>
                  </a:lnTo>
                  <a:lnTo>
                    <a:pt x="514819" y="413016"/>
                  </a:lnTo>
                  <a:lnTo>
                    <a:pt x="560501" y="376466"/>
                  </a:lnTo>
                  <a:lnTo>
                    <a:pt x="570509" y="364502"/>
                  </a:lnTo>
                  <a:lnTo>
                    <a:pt x="575005" y="350139"/>
                  </a:lnTo>
                  <a:close/>
                </a:path>
              </a:pathLst>
            </a:custGeom>
            <a:solidFill>
              <a:srgbClr val="0079FF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20" name="object 2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4899182" y="8485637"/>
            <a:ext cx="3186429" cy="463994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053870" y="2164736"/>
            <a:ext cx="14903846" cy="375345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117342" y="1132922"/>
            <a:ext cx="1728470" cy="274320"/>
          </a:xfrm>
          <a:custGeom>
            <a:avLst/>
            <a:gdLst/>
            <a:ahLst/>
            <a:cxnLst/>
            <a:rect l="l" t="t" r="r" b="b"/>
            <a:pathLst>
              <a:path w="1728470" h="274319">
                <a:moveTo>
                  <a:pt x="105155" y="3644"/>
                </a:moveTo>
                <a:lnTo>
                  <a:pt x="0" y="3644"/>
                </a:lnTo>
                <a:lnTo>
                  <a:pt x="0" y="270175"/>
                </a:lnTo>
                <a:lnTo>
                  <a:pt x="56351" y="270175"/>
                </a:lnTo>
                <a:lnTo>
                  <a:pt x="56351" y="183761"/>
                </a:lnTo>
                <a:lnTo>
                  <a:pt x="36700" y="183761"/>
                </a:lnTo>
                <a:lnTo>
                  <a:pt x="36700" y="138601"/>
                </a:lnTo>
                <a:lnTo>
                  <a:pt x="56351" y="138601"/>
                </a:lnTo>
                <a:lnTo>
                  <a:pt x="56351" y="49714"/>
                </a:lnTo>
                <a:lnTo>
                  <a:pt x="190580" y="49714"/>
                </a:lnTo>
                <a:lnTo>
                  <a:pt x="156821" y="15226"/>
                </a:lnTo>
                <a:lnTo>
                  <a:pt x="119755" y="4367"/>
                </a:lnTo>
                <a:lnTo>
                  <a:pt x="105155" y="3644"/>
                </a:lnTo>
                <a:close/>
              </a:path>
              <a:path w="1728470" h="274319">
                <a:moveTo>
                  <a:pt x="56351" y="138601"/>
                </a:moveTo>
                <a:lnTo>
                  <a:pt x="36700" y="138601"/>
                </a:lnTo>
                <a:lnTo>
                  <a:pt x="36700" y="183761"/>
                </a:lnTo>
                <a:lnTo>
                  <a:pt x="56351" y="183761"/>
                </a:lnTo>
                <a:lnTo>
                  <a:pt x="56351" y="138601"/>
                </a:lnTo>
                <a:close/>
              </a:path>
              <a:path w="1728470" h="274319">
                <a:moveTo>
                  <a:pt x="190580" y="49714"/>
                </a:moveTo>
                <a:lnTo>
                  <a:pt x="94353" y="49714"/>
                </a:lnTo>
                <a:lnTo>
                  <a:pt x="102194" y="50064"/>
                </a:lnTo>
                <a:lnTo>
                  <a:pt x="109319" y="51113"/>
                </a:lnTo>
                <a:lnTo>
                  <a:pt x="137300" y="70797"/>
                </a:lnTo>
                <a:lnTo>
                  <a:pt x="140857" y="77391"/>
                </a:lnTo>
                <a:lnTo>
                  <a:pt x="142636" y="85113"/>
                </a:lnTo>
                <a:lnTo>
                  <a:pt x="142636" y="102725"/>
                </a:lnTo>
                <a:lnTo>
                  <a:pt x="140857" y="110490"/>
                </a:lnTo>
                <a:lnTo>
                  <a:pt x="137300" y="117258"/>
                </a:lnTo>
                <a:lnTo>
                  <a:pt x="133829" y="123938"/>
                </a:lnTo>
                <a:lnTo>
                  <a:pt x="94613" y="138601"/>
                </a:lnTo>
                <a:lnTo>
                  <a:pt x="56351" y="138601"/>
                </a:lnTo>
                <a:lnTo>
                  <a:pt x="56351" y="183761"/>
                </a:lnTo>
                <a:lnTo>
                  <a:pt x="103723" y="183761"/>
                </a:lnTo>
                <a:lnTo>
                  <a:pt x="118510" y="183053"/>
                </a:lnTo>
                <a:lnTo>
                  <a:pt x="156040" y="172438"/>
                </a:lnTo>
                <a:lnTo>
                  <a:pt x="189227" y="140814"/>
                </a:lnTo>
                <a:lnTo>
                  <a:pt x="200679" y="93962"/>
                </a:lnTo>
                <a:lnTo>
                  <a:pt x="199971" y="81078"/>
                </a:lnTo>
                <a:lnTo>
                  <a:pt x="197848" y="68975"/>
                </a:lnTo>
                <a:lnTo>
                  <a:pt x="194310" y="57653"/>
                </a:lnTo>
                <a:lnTo>
                  <a:pt x="190580" y="49714"/>
                </a:lnTo>
                <a:close/>
              </a:path>
              <a:path w="1728470" h="274319">
                <a:moveTo>
                  <a:pt x="342437" y="3644"/>
                </a:moveTo>
                <a:lnTo>
                  <a:pt x="237282" y="3644"/>
                </a:lnTo>
                <a:lnTo>
                  <a:pt x="237282" y="270175"/>
                </a:lnTo>
                <a:lnTo>
                  <a:pt x="293633" y="270175"/>
                </a:lnTo>
                <a:lnTo>
                  <a:pt x="293633" y="175692"/>
                </a:lnTo>
                <a:lnTo>
                  <a:pt x="270598" y="175692"/>
                </a:lnTo>
                <a:lnTo>
                  <a:pt x="270598" y="130402"/>
                </a:lnTo>
                <a:lnTo>
                  <a:pt x="293633" y="130402"/>
                </a:lnTo>
                <a:lnTo>
                  <a:pt x="293633" y="49714"/>
                </a:lnTo>
                <a:lnTo>
                  <a:pt x="429042" y="49714"/>
                </a:lnTo>
                <a:lnTo>
                  <a:pt x="404067" y="20342"/>
                </a:lnTo>
                <a:lnTo>
                  <a:pt x="356980" y="4319"/>
                </a:lnTo>
                <a:lnTo>
                  <a:pt x="342437" y="3644"/>
                </a:lnTo>
                <a:close/>
              </a:path>
              <a:path w="1728470" h="274319">
                <a:moveTo>
                  <a:pt x="381219" y="148882"/>
                </a:moveTo>
                <a:lnTo>
                  <a:pt x="320443" y="148882"/>
                </a:lnTo>
                <a:lnTo>
                  <a:pt x="385254" y="270175"/>
                </a:lnTo>
                <a:lnTo>
                  <a:pt x="447462" y="270175"/>
                </a:lnTo>
                <a:lnTo>
                  <a:pt x="395861" y="175692"/>
                </a:lnTo>
                <a:lnTo>
                  <a:pt x="341005" y="175692"/>
                </a:lnTo>
                <a:lnTo>
                  <a:pt x="355793" y="175057"/>
                </a:lnTo>
                <a:lnTo>
                  <a:pt x="369441" y="173154"/>
                </a:lnTo>
                <a:lnTo>
                  <a:pt x="381951" y="169982"/>
                </a:lnTo>
                <a:lnTo>
                  <a:pt x="390845" y="166508"/>
                </a:lnTo>
                <a:lnTo>
                  <a:pt x="381219" y="148882"/>
                </a:lnTo>
                <a:close/>
              </a:path>
              <a:path w="1728470" h="274319">
                <a:moveTo>
                  <a:pt x="293633" y="130402"/>
                </a:moveTo>
                <a:lnTo>
                  <a:pt x="270598" y="130402"/>
                </a:lnTo>
                <a:lnTo>
                  <a:pt x="270598" y="175692"/>
                </a:lnTo>
                <a:lnTo>
                  <a:pt x="293633" y="175692"/>
                </a:lnTo>
                <a:lnTo>
                  <a:pt x="293633" y="130402"/>
                </a:lnTo>
                <a:close/>
              </a:path>
              <a:path w="1728470" h="274319">
                <a:moveTo>
                  <a:pt x="429042" y="49714"/>
                </a:moveTo>
                <a:lnTo>
                  <a:pt x="331635" y="49714"/>
                </a:lnTo>
                <a:lnTo>
                  <a:pt x="339419" y="50015"/>
                </a:lnTo>
                <a:lnTo>
                  <a:pt x="346504" y="50918"/>
                </a:lnTo>
                <a:lnTo>
                  <a:pt x="374582" y="68324"/>
                </a:lnTo>
                <a:lnTo>
                  <a:pt x="378139" y="74398"/>
                </a:lnTo>
                <a:lnTo>
                  <a:pt x="379918" y="81859"/>
                </a:lnTo>
                <a:lnTo>
                  <a:pt x="379918" y="99472"/>
                </a:lnTo>
                <a:lnTo>
                  <a:pt x="378139" y="106803"/>
                </a:lnTo>
                <a:lnTo>
                  <a:pt x="374582" y="112703"/>
                </a:lnTo>
                <a:lnTo>
                  <a:pt x="371111" y="118603"/>
                </a:lnTo>
                <a:lnTo>
                  <a:pt x="331895" y="130402"/>
                </a:lnTo>
                <a:lnTo>
                  <a:pt x="293633" y="130402"/>
                </a:lnTo>
                <a:lnTo>
                  <a:pt x="293633" y="175692"/>
                </a:lnTo>
                <a:lnTo>
                  <a:pt x="334768" y="175692"/>
                </a:lnTo>
                <a:lnTo>
                  <a:pt x="320443" y="148882"/>
                </a:lnTo>
                <a:lnTo>
                  <a:pt x="416678" y="148882"/>
                </a:lnTo>
                <a:lnTo>
                  <a:pt x="435098" y="115403"/>
                </a:lnTo>
                <a:lnTo>
                  <a:pt x="437961" y="90709"/>
                </a:lnTo>
                <a:lnTo>
                  <a:pt x="437254" y="77930"/>
                </a:lnTo>
                <a:lnTo>
                  <a:pt x="435131" y="66014"/>
                </a:lnTo>
                <a:lnTo>
                  <a:pt x="431592" y="54960"/>
                </a:lnTo>
                <a:lnTo>
                  <a:pt x="429042" y="49714"/>
                </a:lnTo>
                <a:close/>
              </a:path>
              <a:path w="1728470" h="274319">
                <a:moveTo>
                  <a:pt x="390845" y="166508"/>
                </a:moveTo>
                <a:lnTo>
                  <a:pt x="381951" y="169982"/>
                </a:lnTo>
                <a:lnTo>
                  <a:pt x="369441" y="173154"/>
                </a:lnTo>
                <a:lnTo>
                  <a:pt x="355793" y="175057"/>
                </a:lnTo>
                <a:lnTo>
                  <a:pt x="341005" y="175692"/>
                </a:lnTo>
                <a:lnTo>
                  <a:pt x="395861" y="175692"/>
                </a:lnTo>
                <a:lnTo>
                  <a:pt x="390845" y="166508"/>
                </a:lnTo>
                <a:close/>
              </a:path>
              <a:path w="1728470" h="274319">
                <a:moveTo>
                  <a:pt x="416678" y="148882"/>
                </a:moveTo>
                <a:lnTo>
                  <a:pt x="381219" y="148882"/>
                </a:lnTo>
                <a:lnTo>
                  <a:pt x="390845" y="166508"/>
                </a:lnTo>
                <a:lnTo>
                  <a:pt x="393322" y="165541"/>
                </a:lnTo>
                <a:lnTo>
                  <a:pt x="403547" y="159912"/>
                </a:lnTo>
                <a:lnTo>
                  <a:pt x="412486" y="153177"/>
                </a:lnTo>
                <a:lnTo>
                  <a:pt x="416678" y="148882"/>
                </a:lnTo>
                <a:close/>
              </a:path>
              <a:path w="1728470" h="274319">
                <a:moveTo>
                  <a:pt x="597906" y="0"/>
                </a:moveTo>
                <a:lnTo>
                  <a:pt x="548712" y="9077"/>
                </a:lnTo>
                <a:lnTo>
                  <a:pt x="508856" y="35789"/>
                </a:lnTo>
                <a:lnTo>
                  <a:pt x="482324" y="78833"/>
                </a:lnTo>
                <a:lnTo>
                  <a:pt x="473100" y="136909"/>
                </a:lnTo>
                <a:lnTo>
                  <a:pt x="474134" y="157895"/>
                </a:lnTo>
                <a:lnTo>
                  <a:pt x="489498" y="210960"/>
                </a:lnTo>
                <a:lnTo>
                  <a:pt x="520756" y="248710"/>
                </a:lnTo>
                <a:lnTo>
                  <a:pt x="564199" y="269785"/>
                </a:lnTo>
                <a:lnTo>
                  <a:pt x="597906" y="273819"/>
                </a:lnTo>
                <a:lnTo>
                  <a:pt x="615145" y="272811"/>
                </a:lnTo>
                <a:lnTo>
                  <a:pt x="661416" y="257812"/>
                </a:lnTo>
                <a:lnTo>
                  <a:pt x="697237" y="225479"/>
                </a:lnTo>
                <a:lnTo>
                  <a:pt x="698173" y="223975"/>
                </a:lnTo>
                <a:lnTo>
                  <a:pt x="597906" y="223975"/>
                </a:lnTo>
                <a:lnTo>
                  <a:pt x="588015" y="223348"/>
                </a:lnTo>
                <a:lnTo>
                  <a:pt x="548712" y="201590"/>
                </a:lnTo>
                <a:lnTo>
                  <a:pt x="532314" y="162938"/>
                </a:lnTo>
                <a:lnTo>
                  <a:pt x="530232" y="136909"/>
                </a:lnTo>
                <a:lnTo>
                  <a:pt x="530753" y="123342"/>
                </a:lnTo>
                <a:lnTo>
                  <a:pt x="543214" y="80167"/>
                </a:lnTo>
                <a:lnTo>
                  <a:pt x="578775" y="52349"/>
                </a:lnTo>
                <a:lnTo>
                  <a:pt x="597906" y="49844"/>
                </a:lnTo>
                <a:lnTo>
                  <a:pt x="698169" y="49844"/>
                </a:lnTo>
                <a:lnTo>
                  <a:pt x="697237" y="48347"/>
                </a:lnTo>
                <a:lnTo>
                  <a:pt x="661416" y="16137"/>
                </a:lnTo>
                <a:lnTo>
                  <a:pt x="615101" y="1008"/>
                </a:lnTo>
                <a:lnTo>
                  <a:pt x="597906" y="0"/>
                </a:lnTo>
                <a:close/>
              </a:path>
              <a:path w="1728470" h="274319">
                <a:moveTo>
                  <a:pt x="698169" y="49844"/>
                </a:moveTo>
                <a:lnTo>
                  <a:pt x="597906" y="49844"/>
                </a:lnTo>
                <a:lnTo>
                  <a:pt x="607797" y="50470"/>
                </a:lnTo>
                <a:lnTo>
                  <a:pt x="617037" y="52349"/>
                </a:lnTo>
                <a:lnTo>
                  <a:pt x="652525" y="80167"/>
                </a:lnTo>
                <a:lnTo>
                  <a:pt x="665052" y="123342"/>
                </a:lnTo>
                <a:lnTo>
                  <a:pt x="665580" y="136909"/>
                </a:lnTo>
                <a:lnTo>
                  <a:pt x="665052" y="150477"/>
                </a:lnTo>
                <a:lnTo>
                  <a:pt x="652525" y="193651"/>
                </a:lnTo>
                <a:lnTo>
                  <a:pt x="617037" y="221469"/>
                </a:lnTo>
                <a:lnTo>
                  <a:pt x="597906" y="223975"/>
                </a:lnTo>
                <a:lnTo>
                  <a:pt x="698173" y="223975"/>
                </a:lnTo>
                <a:lnTo>
                  <a:pt x="718596" y="177156"/>
                </a:lnTo>
                <a:lnTo>
                  <a:pt x="722713" y="136909"/>
                </a:lnTo>
                <a:lnTo>
                  <a:pt x="721680" y="115924"/>
                </a:lnTo>
                <a:lnTo>
                  <a:pt x="718581" y="96565"/>
                </a:lnTo>
                <a:lnTo>
                  <a:pt x="713416" y="78833"/>
                </a:lnTo>
                <a:lnTo>
                  <a:pt x="706185" y="62728"/>
                </a:lnTo>
                <a:lnTo>
                  <a:pt x="698169" y="49844"/>
                </a:lnTo>
                <a:close/>
              </a:path>
              <a:path w="1728470" h="274319">
                <a:moveTo>
                  <a:pt x="871173" y="3644"/>
                </a:moveTo>
                <a:lnTo>
                  <a:pt x="764456" y="3644"/>
                </a:lnTo>
                <a:lnTo>
                  <a:pt x="764456" y="270175"/>
                </a:lnTo>
                <a:lnTo>
                  <a:pt x="878331" y="270175"/>
                </a:lnTo>
                <a:lnTo>
                  <a:pt x="892703" y="269573"/>
                </a:lnTo>
                <a:lnTo>
                  <a:pt x="938285" y="255298"/>
                </a:lnTo>
                <a:lnTo>
                  <a:pt x="964151" y="225772"/>
                </a:lnTo>
                <a:lnTo>
                  <a:pt x="964749" y="224105"/>
                </a:lnTo>
                <a:lnTo>
                  <a:pt x="820808" y="224105"/>
                </a:lnTo>
                <a:lnTo>
                  <a:pt x="820808" y="153307"/>
                </a:lnTo>
                <a:lnTo>
                  <a:pt x="955029" y="153307"/>
                </a:lnTo>
                <a:lnTo>
                  <a:pt x="952154" y="149956"/>
                </a:lnTo>
                <a:lnTo>
                  <a:pt x="911517" y="131834"/>
                </a:lnTo>
                <a:lnTo>
                  <a:pt x="911517" y="129231"/>
                </a:lnTo>
                <a:lnTo>
                  <a:pt x="940750" y="115176"/>
                </a:lnTo>
                <a:lnTo>
                  <a:pt x="820808" y="115176"/>
                </a:lnTo>
                <a:lnTo>
                  <a:pt x="820808" y="49193"/>
                </a:lnTo>
                <a:lnTo>
                  <a:pt x="955787" y="49193"/>
                </a:lnTo>
                <a:lnTo>
                  <a:pt x="954106" y="44541"/>
                </a:lnTo>
                <a:lnTo>
                  <a:pt x="920236" y="12363"/>
                </a:lnTo>
                <a:lnTo>
                  <a:pt x="885269" y="4188"/>
                </a:lnTo>
                <a:lnTo>
                  <a:pt x="871173" y="3644"/>
                </a:lnTo>
                <a:close/>
              </a:path>
              <a:path w="1728470" h="274319">
                <a:moveTo>
                  <a:pt x="955029" y="153307"/>
                </a:moveTo>
                <a:lnTo>
                  <a:pt x="877073" y="153307"/>
                </a:lnTo>
                <a:lnTo>
                  <a:pt x="884838" y="154912"/>
                </a:lnTo>
                <a:lnTo>
                  <a:pt x="897939" y="161333"/>
                </a:lnTo>
                <a:lnTo>
                  <a:pt x="903014" y="165758"/>
                </a:lnTo>
                <a:lnTo>
                  <a:pt x="910129" y="177037"/>
                </a:lnTo>
                <a:lnTo>
                  <a:pt x="911907" y="183544"/>
                </a:lnTo>
                <a:lnTo>
                  <a:pt x="911907" y="190918"/>
                </a:lnTo>
                <a:lnTo>
                  <a:pt x="887115" y="221860"/>
                </a:lnTo>
                <a:lnTo>
                  <a:pt x="866748" y="224105"/>
                </a:lnTo>
                <a:lnTo>
                  <a:pt x="964749" y="224105"/>
                </a:lnTo>
                <a:lnTo>
                  <a:pt x="967446" y="216589"/>
                </a:lnTo>
                <a:lnTo>
                  <a:pt x="969422" y="206836"/>
                </a:lnTo>
                <a:lnTo>
                  <a:pt x="970081" y="196515"/>
                </a:lnTo>
                <a:lnTo>
                  <a:pt x="969560" y="187030"/>
                </a:lnTo>
                <a:lnTo>
                  <a:pt x="967999" y="178230"/>
                </a:lnTo>
                <a:lnTo>
                  <a:pt x="965396" y="170112"/>
                </a:lnTo>
                <a:lnTo>
                  <a:pt x="961752" y="162678"/>
                </a:lnTo>
                <a:lnTo>
                  <a:pt x="957270" y="155918"/>
                </a:lnTo>
                <a:lnTo>
                  <a:pt x="955029" y="153307"/>
                </a:lnTo>
                <a:close/>
              </a:path>
              <a:path w="1728470" h="274319">
                <a:moveTo>
                  <a:pt x="955787" y="49193"/>
                </a:moveTo>
                <a:lnTo>
                  <a:pt x="863624" y="49193"/>
                </a:lnTo>
                <a:lnTo>
                  <a:pt x="872458" y="49746"/>
                </a:lnTo>
                <a:lnTo>
                  <a:pt x="880218" y="51406"/>
                </a:lnTo>
                <a:lnTo>
                  <a:pt x="902797" y="81339"/>
                </a:lnTo>
                <a:lnTo>
                  <a:pt x="902797" y="88366"/>
                </a:lnTo>
                <a:lnTo>
                  <a:pt x="901019" y="94396"/>
                </a:lnTo>
                <a:lnTo>
                  <a:pt x="897461" y="99428"/>
                </a:lnTo>
                <a:lnTo>
                  <a:pt x="893991" y="104460"/>
                </a:lnTo>
                <a:lnTo>
                  <a:pt x="889219" y="108365"/>
                </a:lnTo>
                <a:lnTo>
                  <a:pt x="877159" y="113831"/>
                </a:lnTo>
                <a:lnTo>
                  <a:pt x="870305" y="115176"/>
                </a:lnTo>
                <a:lnTo>
                  <a:pt x="940750" y="115176"/>
                </a:lnTo>
                <a:lnTo>
                  <a:pt x="959279" y="79541"/>
                </a:lnTo>
                <a:lnTo>
                  <a:pt x="959670" y="71968"/>
                </a:lnTo>
                <a:lnTo>
                  <a:pt x="959051" y="62240"/>
                </a:lnTo>
                <a:lnTo>
                  <a:pt x="957197" y="53098"/>
                </a:lnTo>
                <a:lnTo>
                  <a:pt x="955787" y="49193"/>
                </a:lnTo>
                <a:close/>
              </a:path>
              <a:path w="1728470" h="274319">
                <a:moveTo>
                  <a:pt x="1063100" y="3644"/>
                </a:moveTo>
                <a:lnTo>
                  <a:pt x="1006749" y="3644"/>
                </a:lnTo>
                <a:lnTo>
                  <a:pt x="1006749" y="270175"/>
                </a:lnTo>
                <a:lnTo>
                  <a:pt x="1177365" y="270175"/>
                </a:lnTo>
                <a:lnTo>
                  <a:pt x="1177365" y="223714"/>
                </a:lnTo>
                <a:lnTo>
                  <a:pt x="1063100" y="223714"/>
                </a:lnTo>
                <a:lnTo>
                  <a:pt x="1063100" y="3644"/>
                </a:lnTo>
                <a:close/>
              </a:path>
              <a:path w="1728470" h="274319">
                <a:moveTo>
                  <a:pt x="1394280" y="3644"/>
                </a:moveTo>
                <a:lnTo>
                  <a:pt x="1214684" y="3644"/>
                </a:lnTo>
                <a:lnTo>
                  <a:pt x="1214684" y="270175"/>
                </a:lnTo>
                <a:lnTo>
                  <a:pt x="1394801" y="270175"/>
                </a:lnTo>
                <a:lnTo>
                  <a:pt x="1394801" y="223714"/>
                </a:lnTo>
                <a:lnTo>
                  <a:pt x="1271035" y="223714"/>
                </a:lnTo>
                <a:lnTo>
                  <a:pt x="1271035" y="160075"/>
                </a:lnTo>
                <a:lnTo>
                  <a:pt x="1385040" y="160075"/>
                </a:lnTo>
                <a:lnTo>
                  <a:pt x="1385040" y="113614"/>
                </a:lnTo>
                <a:lnTo>
                  <a:pt x="1271035" y="113614"/>
                </a:lnTo>
                <a:lnTo>
                  <a:pt x="1271035" y="50104"/>
                </a:lnTo>
                <a:lnTo>
                  <a:pt x="1394280" y="50104"/>
                </a:lnTo>
                <a:lnTo>
                  <a:pt x="1394280" y="3644"/>
                </a:lnTo>
                <a:close/>
              </a:path>
              <a:path w="1728470" h="274319">
                <a:moveTo>
                  <a:pt x="1508578" y="3644"/>
                </a:moveTo>
                <a:lnTo>
                  <a:pt x="1439082" y="3644"/>
                </a:lnTo>
                <a:lnTo>
                  <a:pt x="1439082" y="270175"/>
                </a:lnTo>
                <a:lnTo>
                  <a:pt x="1493741" y="270175"/>
                </a:lnTo>
                <a:lnTo>
                  <a:pt x="1493741" y="96045"/>
                </a:lnTo>
                <a:lnTo>
                  <a:pt x="1546451" y="96045"/>
                </a:lnTo>
                <a:lnTo>
                  <a:pt x="1508578" y="3644"/>
                </a:lnTo>
                <a:close/>
              </a:path>
              <a:path w="1728470" h="274319">
                <a:moveTo>
                  <a:pt x="1727998" y="96695"/>
                </a:moveTo>
                <a:lnTo>
                  <a:pt x="1673338" y="96695"/>
                </a:lnTo>
                <a:lnTo>
                  <a:pt x="1673338" y="270175"/>
                </a:lnTo>
                <a:lnTo>
                  <a:pt x="1727998" y="270175"/>
                </a:lnTo>
                <a:lnTo>
                  <a:pt x="1727998" y="96695"/>
                </a:lnTo>
                <a:close/>
              </a:path>
              <a:path w="1728470" h="274319">
                <a:moveTo>
                  <a:pt x="1546451" y="96045"/>
                </a:moveTo>
                <a:lnTo>
                  <a:pt x="1495954" y="96045"/>
                </a:lnTo>
                <a:lnTo>
                  <a:pt x="1564929" y="268874"/>
                </a:lnTo>
                <a:lnTo>
                  <a:pt x="1602150" y="268874"/>
                </a:lnTo>
                <a:lnTo>
                  <a:pt x="1636664" y="182719"/>
                </a:lnTo>
                <a:lnTo>
                  <a:pt x="1581978" y="182719"/>
                </a:lnTo>
                <a:lnTo>
                  <a:pt x="1546451" y="96045"/>
                </a:lnTo>
                <a:close/>
              </a:path>
              <a:path w="1728470" h="274319">
                <a:moveTo>
                  <a:pt x="1727998" y="3644"/>
                </a:moveTo>
                <a:lnTo>
                  <a:pt x="1658502" y="3644"/>
                </a:lnTo>
                <a:lnTo>
                  <a:pt x="1585101" y="182719"/>
                </a:lnTo>
                <a:lnTo>
                  <a:pt x="1636664" y="182719"/>
                </a:lnTo>
                <a:lnTo>
                  <a:pt x="1671126" y="96695"/>
                </a:lnTo>
                <a:lnTo>
                  <a:pt x="1727998" y="96695"/>
                </a:lnTo>
                <a:lnTo>
                  <a:pt x="1727998" y="3644"/>
                </a:lnTo>
                <a:close/>
              </a:path>
            </a:pathLst>
          </a:custGeom>
          <a:solidFill>
            <a:srgbClr val="0079F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79592" y="1921348"/>
            <a:ext cx="16807406" cy="82487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094177" y="3067969"/>
            <a:ext cx="16470702" cy="763327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480220" y="902563"/>
            <a:ext cx="1868170" cy="274320"/>
          </a:xfrm>
          <a:custGeom>
            <a:avLst/>
            <a:gdLst/>
            <a:ahLst/>
            <a:cxnLst/>
            <a:rect l="l" t="t" r="r" b="b"/>
            <a:pathLst>
              <a:path w="1868170" h="274319">
                <a:moveTo>
                  <a:pt x="54529" y="186494"/>
                </a:moveTo>
                <a:lnTo>
                  <a:pt x="0" y="186494"/>
                </a:lnTo>
                <a:lnTo>
                  <a:pt x="1121" y="200332"/>
                </a:lnTo>
                <a:lnTo>
                  <a:pt x="21278" y="243878"/>
                </a:lnTo>
                <a:lnTo>
                  <a:pt x="63639" y="268386"/>
                </a:lnTo>
                <a:lnTo>
                  <a:pt x="107367" y="273949"/>
                </a:lnTo>
                <a:lnTo>
                  <a:pt x="123105" y="273331"/>
                </a:lnTo>
                <a:lnTo>
                  <a:pt x="162938" y="264189"/>
                </a:lnTo>
                <a:lnTo>
                  <a:pt x="198337" y="236468"/>
                </a:lnTo>
                <a:lnTo>
                  <a:pt x="203896" y="226708"/>
                </a:lnTo>
                <a:lnTo>
                  <a:pt x="106716" y="226708"/>
                </a:lnTo>
                <a:lnTo>
                  <a:pt x="99615" y="226431"/>
                </a:lnTo>
                <a:lnTo>
                  <a:pt x="62207" y="208878"/>
                </a:lnTo>
                <a:lnTo>
                  <a:pt x="55137" y="195430"/>
                </a:lnTo>
                <a:lnTo>
                  <a:pt x="54529" y="186494"/>
                </a:lnTo>
                <a:close/>
              </a:path>
              <a:path w="1868170" h="274319">
                <a:moveTo>
                  <a:pt x="108018" y="0"/>
                </a:moveTo>
                <a:lnTo>
                  <a:pt x="67804" y="5710"/>
                </a:lnTo>
                <a:lnTo>
                  <a:pt x="27094" y="29843"/>
                </a:lnTo>
                <a:lnTo>
                  <a:pt x="7784" y="68967"/>
                </a:lnTo>
                <a:lnTo>
                  <a:pt x="7053" y="80297"/>
                </a:lnTo>
                <a:lnTo>
                  <a:pt x="7110" y="81686"/>
                </a:lnTo>
                <a:lnTo>
                  <a:pt x="26418" y="127669"/>
                </a:lnTo>
                <a:lnTo>
                  <a:pt x="63680" y="148630"/>
                </a:lnTo>
                <a:lnTo>
                  <a:pt x="115672" y="162401"/>
                </a:lnTo>
                <a:lnTo>
                  <a:pt x="122106" y="164304"/>
                </a:lnTo>
                <a:lnTo>
                  <a:pt x="148622" y="178815"/>
                </a:lnTo>
                <a:lnTo>
                  <a:pt x="152179" y="182893"/>
                </a:lnTo>
                <a:lnTo>
                  <a:pt x="153958" y="187925"/>
                </a:lnTo>
                <a:lnTo>
                  <a:pt x="153958" y="200332"/>
                </a:lnTo>
                <a:lnTo>
                  <a:pt x="124546" y="225319"/>
                </a:lnTo>
                <a:lnTo>
                  <a:pt x="116260" y="226708"/>
                </a:lnTo>
                <a:lnTo>
                  <a:pt x="203896" y="226708"/>
                </a:lnTo>
                <a:lnTo>
                  <a:pt x="207642" y="216882"/>
                </a:lnTo>
                <a:lnTo>
                  <a:pt x="210001" y="205869"/>
                </a:lnTo>
                <a:lnTo>
                  <a:pt x="210830" y="194042"/>
                </a:lnTo>
                <a:lnTo>
                  <a:pt x="210399" y="185949"/>
                </a:lnTo>
                <a:lnTo>
                  <a:pt x="193220" y="147077"/>
                </a:lnTo>
                <a:lnTo>
                  <a:pt x="155471" y="123017"/>
                </a:lnTo>
                <a:lnTo>
                  <a:pt x="106976" y="109970"/>
                </a:lnTo>
                <a:lnTo>
                  <a:pt x="101164" y="108668"/>
                </a:lnTo>
                <a:lnTo>
                  <a:pt x="95698" y="107107"/>
                </a:lnTo>
                <a:lnTo>
                  <a:pt x="64637" y="81686"/>
                </a:lnTo>
                <a:lnTo>
                  <a:pt x="64688" y="80297"/>
                </a:lnTo>
                <a:lnTo>
                  <a:pt x="64810" y="71187"/>
                </a:lnTo>
                <a:lnTo>
                  <a:pt x="84332" y="51015"/>
                </a:lnTo>
                <a:lnTo>
                  <a:pt x="90666" y="48412"/>
                </a:lnTo>
                <a:lnTo>
                  <a:pt x="98431" y="47111"/>
                </a:lnTo>
                <a:lnTo>
                  <a:pt x="199471" y="47111"/>
                </a:lnTo>
                <a:lnTo>
                  <a:pt x="194432" y="38392"/>
                </a:lnTo>
                <a:lnTo>
                  <a:pt x="159815" y="10151"/>
                </a:lnTo>
                <a:lnTo>
                  <a:pt x="122382" y="634"/>
                </a:lnTo>
                <a:lnTo>
                  <a:pt x="108018" y="0"/>
                </a:lnTo>
                <a:close/>
              </a:path>
              <a:path w="1868170" h="274319">
                <a:moveTo>
                  <a:pt x="199471" y="47111"/>
                </a:moveTo>
                <a:lnTo>
                  <a:pt x="107628" y="47111"/>
                </a:lnTo>
                <a:lnTo>
                  <a:pt x="117250" y="47656"/>
                </a:lnTo>
                <a:lnTo>
                  <a:pt x="125815" y="49291"/>
                </a:lnTo>
                <a:lnTo>
                  <a:pt x="153177" y="80297"/>
                </a:lnTo>
                <a:lnTo>
                  <a:pt x="207186" y="80297"/>
                </a:lnTo>
                <a:lnTo>
                  <a:pt x="206243" y="68747"/>
                </a:lnTo>
                <a:lnTo>
                  <a:pt x="203803" y="57913"/>
                </a:lnTo>
                <a:lnTo>
                  <a:pt x="199875" y="47819"/>
                </a:lnTo>
                <a:lnTo>
                  <a:pt x="199471" y="47111"/>
                </a:lnTo>
                <a:close/>
              </a:path>
              <a:path w="1868170" h="274319">
                <a:moveTo>
                  <a:pt x="368856" y="0"/>
                </a:moveTo>
                <a:lnTo>
                  <a:pt x="319662" y="9077"/>
                </a:lnTo>
                <a:lnTo>
                  <a:pt x="279806" y="35789"/>
                </a:lnTo>
                <a:lnTo>
                  <a:pt x="253273" y="78833"/>
                </a:lnTo>
                <a:lnTo>
                  <a:pt x="244049" y="136909"/>
                </a:lnTo>
                <a:lnTo>
                  <a:pt x="245083" y="157895"/>
                </a:lnTo>
                <a:lnTo>
                  <a:pt x="260447" y="210960"/>
                </a:lnTo>
                <a:lnTo>
                  <a:pt x="291706" y="248710"/>
                </a:lnTo>
                <a:lnTo>
                  <a:pt x="335149" y="269785"/>
                </a:lnTo>
                <a:lnTo>
                  <a:pt x="368856" y="273819"/>
                </a:lnTo>
                <a:lnTo>
                  <a:pt x="386095" y="272811"/>
                </a:lnTo>
                <a:lnTo>
                  <a:pt x="432365" y="257812"/>
                </a:lnTo>
                <a:lnTo>
                  <a:pt x="468187" y="225479"/>
                </a:lnTo>
                <a:lnTo>
                  <a:pt x="469123" y="223975"/>
                </a:lnTo>
                <a:lnTo>
                  <a:pt x="368856" y="223975"/>
                </a:lnTo>
                <a:lnTo>
                  <a:pt x="358965" y="223348"/>
                </a:lnTo>
                <a:lnTo>
                  <a:pt x="319662" y="201590"/>
                </a:lnTo>
                <a:lnTo>
                  <a:pt x="303264" y="162938"/>
                </a:lnTo>
                <a:lnTo>
                  <a:pt x="301182" y="136909"/>
                </a:lnTo>
                <a:lnTo>
                  <a:pt x="301702" y="123342"/>
                </a:lnTo>
                <a:lnTo>
                  <a:pt x="314163" y="80167"/>
                </a:lnTo>
                <a:lnTo>
                  <a:pt x="349725" y="52349"/>
                </a:lnTo>
                <a:lnTo>
                  <a:pt x="368856" y="49844"/>
                </a:lnTo>
                <a:lnTo>
                  <a:pt x="469118" y="49844"/>
                </a:lnTo>
                <a:lnTo>
                  <a:pt x="468187" y="48347"/>
                </a:lnTo>
                <a:lnTo>
                  <a:pt x="432365" y="16137"/>
                </a:lnTo>
                <a:lnTo>
                  <a:pt x="386051" y="1008"/>
                </a:lnTo>
                <a:lnTo>
                  <a:pt x="368856" y="0"/>
                </a:lnTo>
                <a:close/>
              </a:path>
              <a:path w="1868170" h="274319">
                <a:moveTo>
                  <a:pt x="469118" y="49844"/>
                </a:moveTo>
                <a:lnTo>
                  <a:pt x="368856" y="49844"/>
                </a:lnTo>
                <a:lnTo>
                  <a:pt x="378747" y="50470"/>
                </a:lnTo>
                <a:lnTo>
                  <a:pt x="387987" y="52349"/>
                </a:lnTo>
                <a:lnTo>
                  <a:pt x="423475" y="80167"/>
                </a:lnTo>
                <a:lnTo>
                  <a:pt x="436001" y="123342"/>
                </a:lnTo>
                <a:lnTo>
                  <a:pt x="436530" y="136909"/>
                </a:lnTo>
                <a:lnTo>
                  <a:pt x="436001" y="150477"/>
                </a:lnTo>
                <a:lnTo>
                  <a:pt x="423475" y="193651"/>
                </a:lnTo>
                <a:lnTo>
                  <a:pt x="387987" y="221469"/>
                </a:lnTo>
                <a:lnTo>
                  <a:pt x="368856" y="223975"/>
                </a:lnTo>
                <a:lnTo>
                  <a:pt x="469123" y="223975"/>
                </a:lnTo>
                <a:lnTo>
                  <a:pt x="489546" y="177156"/>
                </a:lnTo>
                <a:lnTo>
                  <a:pt x="493662" y="136909"/>
                </a:lnTo>
                <a:lnTo>
                  <a:pt x="492629" y="115924"/>
                </a:lnTo>
                <a:lnTo>
                  <a:pt x="489530" y="96565"/>
                </a:lnTo>
                <a:lnTo>
                  <a:pt x="484365" y="78833"/>
                </a:lnTo>
                <a:lnTo>
                  <a:pt x="477134" y="62728"/>
                </a:lnTo>
                <a:lnTo>
                  <a:pt x="469118" y="49844"/>
                </a:lnTo>
                <a:close/>
              </a:path>
              <a:path w="1868170" h="274319">
                <a:moveTo>
                  <a:pt x="591757" y="3644"/>
                </a:moveTo>
                <a:lnTo>
                  <a:pt x="535405" y="3644"/>
                </a:lnTo>
                <a:lnTo>
                  <a:pt x="535405" y="270175"/>
                </a:lnTo>
                <a:lnTo>
                  <a:pt x="706022" y="270175"/>
                </a:lnTo>
                <a:lnTo>
                  <a:pt x="706022" y="223714"/>
                </a:lnTo>
                <a:lnTo>
                  <a:pt x="591757" y="223714"/>
                </a:lnTo>
                <a:lnTo>
                  <a:pt x="591757" y="3644"/>
                </a:lnTo>
                <a:close/>
              </a:path>
              <a:path w="1868170" h="274319">
                <a:moveTo>
                  <a:pt x="799692" y="3644"/>
                </a:moveTo>
                <a:lnTo>
                  <a:pt x="743340" y="3644"/>
                </a:lnTo>
                <a:lnTo>
                  <a:pt x="743340" y="176733"/>
                </a:lnTo>
                <a:lnTo>
                  <a:pt x="751100" y="216361"/>
                </a:lnTo>
                <a:lnTo>
                  <a:pt x="773696" y="247205"/>
                </a:lnTo>
                <a:lnTo>
                  <a:pt x="808737" y="267141"/>
                </a:lnTo>
                <a:lnTo>
                  <a:pt x="853832" y="273949"/>
                </a:lnTo>
                <a:lnTo>
                  <a:pt x="869847" y="273193"/>
                </a:lnTo>
                <a:lnTo>
                  <a:pt x="911745" y="261846"/>
                </a:lnTo>
                <a:lnTo>
                  <a:pt x="942808" y="238079"/>
                </a:lnTo>
                <a:lnTo>
                  <a:pt x="952208" y="224365"/>
                </a:lnTo>
                <a:lnTo>
                  <a:pt x="853832" y="224365"/>
                </a:lnTo>
                <a:lnTo>
                  <a:pt x="845950" y="223942"/>
                </a:lnTo>
                <a:lnTo>
                  <a:pt x="810054" y="204592"/>
                </a:lnTo>
                <a:lnTo>
                  <a:pt x="799692" y="171918"/>
                </a:lnTo>
                <a:lnTo>
                  <a:pt x="799692" y="3644"/>
                </a:lnTo>
                <a:close/>
              </a:path>
              <a:path w="1868170" h="274319">
                <a:moveTo>
                  <a:pt x="964322" y="3644"/>
                </a:moveTo>
                <a:lnTo>
                  <a:pt x="907970" y="3644"/>
                </a:lnTo>
                <a:lnTo>
                  <a:pt x="907970" y="171918"/>
                </a:lnTo>
                <a:lnTo>
                  <a:pt x="907547" y="179319"/>
                </a:lnTo>
                <a:lnTo>
                  <a:pt x="888100" y="213897"/>
                </a:lnTo>
                <a:lnTo>
                  <a:pt x="853832" y="224365"/>
                </a:lnTo>
                <a:lnTo>
                  <a:pt x="952208" y="224365"/>
                </a:lnTo>
                <a:lnTo>
                  <a:pt x="956489" y="216361"/>
                </a:lnTo>
                <a:lnTo>
                  <a:pt x="960841" y="204063"/>
                </a:lnTo>
                <a:lnTo>
                  <a:pt x="963452" y="190853"/>
                </a:lnTo>
                <a:lnTo>
                  <a:pt x="964322" y="176733"/>
                </a:lnTo>
                <a:lnTo>
                  <a:pt x="964322" y="3644"/>
                </a:lnTo>
                <a:close/>
              </a:path>
              <a:path w="1868170" h="274319">
                <a:moveTo>
                  <a:pt x="1137835" y="50104"/>
                </a:moveTo>
                <a:lnTo>
                  <a:pt x="1082134" y="50104"/>
                </a:lnTo>
                <a:lnTo>
                  <a:pt x="1082134" y="270175"/>
                </a:lnTo>
                <a:lnTo>
                  <a:pt x="1137835" y="270175"/>
                </a:lnTo>
                <a:lnTo>
                  <a:pt x="1137835" y="50104"/>
                </a:lnTo>
                <a:close/>
              </a:path>
              <a:path w="1868170" h="274319">
                <a:moveTo>
                  <a:pt x="1219434" y="3644"/>
                </a:moveTo>
                <a:lnTo>
                  <a:pt x="1000535" y="3644"/>
                </a:lnTo>
                <a:lnTo>
                  <a:pt x="1000535" y="50104"/>
                </a:lnTo>
                <a:lnTo>
                  <a:pt x="1219434" y="50104"/>
                </a:lnTo>
                <a:lnTo>
                  <a:pt x="1219434" y="3644"/>
                </a:lnTo>
                <a:close/>
              </a:path>
              <a:path w="1868170" h="274319">
                <a:moveTo>
                  <a:pt x="1311835" y="3644"/>
                </a:moveTo>
                <a:lnTo>
                  <a:pt x="1255483" y="3644"/>
                </a:lnTo>
                <a:lnTo>
                  <a:pt x="1255483" y="270175"/>
                </a:lnTo>
                <a:lnTo>
                  <a:pt x="1311835" y="270175"/>
                </a:lnTo>
                <a:lnTo>
                  <a:pt x="1311835" y="3644"/>
                </a:lnTo>
                <a:close/>
              </a:path>
              <a:path w="1868170" h="274319">
                <a:moveTo>
                  <a:pt x="1478320" y="0"/>
                </a:moveTo>
                <a:lnTo>
                  <a:pt x="1429126" y="9077"/>
                </a:lnTo>
                <a:lnTo>
                  <a:pt x="1389270" y="35789"/>
                </a:lnTo>
                <a:lnTo>
                  <a:pt x="1362737" y="78833"/>
                </a:lnTo>
                <a:lnTo>
                  <a:pt x="1353513" y="136909"/>
                </a:lnTo>
                <a:lnTo>
                  <a:pt x="1354547" y="157895"/>
                </a:lnTo>
                <a:lnTo>
                  <a:pt x="1369911" y="210960"/>
                </a:lnTo>
                <a:lnTo>
                  <a:pt x="1401170" y="248710"/>
                </a:lnTo>
                <a:lnTo>
                  <a:pt x="1444613" y="269785"/>
                </a:lnTo>
                <a:lnTo>
                  <a:pt x="1478320" y="273819"/>
                </a:lnTo>
                <a:lnTo>
                  <a:pt x="1495559" y="272811"/>
                </a:lnTo>
                <a:lnTo>
                  <a:pt x="1541829" y="257812"/>
                </a:lnTo>
                <a:lnTo>
                  <a:pt x="1577651" y="225479"/>
                </a:lnTo>
                <a:lnTo>
                  <a:pt x="1578587" y="223975"/>
                </a:lnTo>
                <a:lnTo>
                  <a:pt x="1478320" y="223975"/>
                </a:lnTo>
                <a:lnTo>
                  <a:pt x="1468429" y="223348"/>
                </a:lnTo>
                <a:lnTo>
                  <a:pt x="1429126" y="201590"/>
                </a:lnTo>
                <a:lnTo>
                  <a:pt x="1412728" y="162938"/>
                </a:lnTo>
                <a:lnTo>
                  <a:pt x="1410646" y="136909"/>
                </a:lnTo>
                <a:lnTo>
                  <a:pt x="1411166" y="123342"/>
                </a:lnTo>
                <a:lnTo>
                  <a:pt x="1423627" y="80167"/>
                </a:lnTo>
                <a:lnTo>
                  <a:pt x="1459189" y="52349"/>
                </a:lnTo>
                <a:lnTo>
                  <a:pt x="1478320" y="49844"/>
                </a:lnTo>
                <a:lnTo>
                  <a:pt x="1578582" y="49844"/>
                </a:lnTo>
                <a:lnTo>
                  <a:pt x="1577651" y="48347"/>
                </a:lnTo>
                <a:lnTo>
                  <a:pt x="1541829" y="16137"/>
                </a:lnTo>
                <a:lnTo>
                  <a:pt x="1495515" y="1008"/>
                </a:lnTo>
                <a:lnTo>
                  <a:pt x="1478320" y="0"/>
                </a:lnTo>
                <a:close/>
              </a:path>
              <a:path w="1868170" h="274319">
                <a:moveTo>
                  <a:pt x="1578582" y="49844"/>
                </a:moveTo>
                <a:lnTo>
                  <a:pt x="1478320" y="49844"/>
                </a:lnTo>
                <a:lnTo>
                  <a:pt x="1488211" y="50470"/>
                </a:lnTo>
                <a:lnTo>
                  <a:pt x="1497451" y="52349"/>
                </a:lnTo>
                <a:lnTo>
                  <a:pt x="1532939" y="80167"/>
                </a:lnTo>
                <a:lnTo>
                  <a:pt x="1545465" y="123342"/>
                </a:lnTo>
                <a:lnTo>
                  <a:pt x="1545994" y="136909"/>
                </a:lnTo>
                <a:lnTo>
                  <a:pt x="1545465" y="150477"/>
                </a:lnTo>
                <a:lnTo>
                  <a:pt x="1532939" y="193651"/>
                </a:lnTo>
                <a:lnTo>
                  <a:pt x="1497451" y="221469"/>
                </a:lnTo>
                <a:lnTo>
                  <a:pt x="1478320" y="223975"/>
                </a:lnTo>
                <a:lnTo>
                  <a:pt x="1578587" y="223975"/>
                </a:lnTo>
                <a:lnTo>
                  <a:pt x="1599010" y="177156"/>
                </a:lnTo>
                <a:lnTo>
                  <a:pt x="1603126" y="136909"/>
                </a:lnTo>
                <a:lnTo>
                  <a:pt x="1602093" y="115924"/>
                </a:lnTo>
                <a:lnTo>
                  <a:pt x="1598994" y="96565"/>
                </a:lnTo>
                <a:lnTo>
                  <a:pt x="1593829" y="78833"/>
                </a:lnTo>
                <a:lnTo>
                  <a:pt x="1586598" y="62728"/>
                </a:lnTo>
                <a:lnTo>
                  <a:pt x="1578582" y="49844"/>
                </a:lnTo>
                <a:close/>
              </a:path>
              <a:path w="1868170" h="274319">
                <a:moveTo>
                  <a:pt x="1694323" y="3644"/>
                </a:moveTo>
                <a:lnTo>
                  <a:pt x="1644869" y="3644"/>
                </a:lnTo>
                <a:lnTo>
                  <a:pt x="1644869" y="270175"/>
                </a:lnTo>
                <a:lnTo>
                  <a:pt x="1701221" y="270175"/>
                </a:lnTo>
                <a:lnTo>
                  <a:pt x="1701221" y="102422"/>
                </a:lnTo>
                <a:lnTo>
                  <a:pt x="1762119" y="102422"/>
                </a:lnTo>
                <a:lnTo>
                  <a:pt x="1694323" y="3644"/>
                </a:lnTo>
                <a:close/>
              </a:path>
              <a:path w="1868170" h="274319">
                <a:moveTo>
                  <a:pt x="1762119" y="102422"/>
                </a:moveTo>
                <a:lnTo>
                  <a:pt x="1703173" y="102422"/>
                </a:lnTo>
                <a:lnTo>
                  <a:pt x="1819130" y="270175"/>
                </a:lnTo>
                <a:lnTo>
                  <a:pt x="1867803" y="270175"/>
                </a:lnTo>
                <a:lnTo>
                  <a:pt x="1867803" y="171267"/>
                </a:lnTo>
                <a:lnTo>
                  <a:pt x="1809370" y="171267"/>
                </a:lnTo>
                <a:lnTo>
                  <a:pt x="1762119" y="102422"/>
                </a:lnTo>
                <a:close/>
              </a:path>
              <a:path w="1868170" h="274319">
                <a:moveTo>
                  <a:pt x="1867803" y="3644"/>
                </a:moveTo>
                <a:lnTo>
                  <a:pt x="1811712" y="3644"/>
                </a:lnTo>
                <a:lnTo>
                  <a:pt x="1811712" y="171267"/>
                </a:lnTo>
                <a:lnTo>
                  <a:pt x="1867803" y="171267"/>
                </a:lnTo>
                <a:lnTo>
                  <a:pt x="1867803" y="3644"/>
                </a:lnTo>
                <a:close/>
              </a:path>
            </a:pathLst>
          </a:custGeom>
          <a:solidFill>
            <a:srgbClr val="0079F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729693" y="1523454"/>
            <a:ext cx="7653562" cy="652943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11528445" y="3235503"/>
            <a:ext cx="1570990" cy="1570990"/>
            <a:chOff x="11528445" y="3235503"/>
            <a:chExt cx="1570990" cy="1570990"/>
          </a:xfrm>
        </p:grpSpPr>
        <p:sp>
          <p:nvSpPr>
            <p:cNvPr id="5" name="object 5"/>
            <p:cNvSpPr/>
            <p:nvPr/>
          </p:nvSpPr>
          <p:spPr>
            <a:xfrm>
              <a:off x="11528445" y="3235503"/>
              <a:ext cx="1570990" cy="1570990"/>
            </a:xfrm>
            <a:custGeom>
              <a:avLst/>
              <a:gdLst/>
              <a:ahLst/>
              <a:cxnLst/>
              <a:rect l="l" t="t" r="r" b="b"/>
              <a:pathLst>
                <a:path w="1570990" h="1570989">
                  <a:moveTo>
                    <a:pt x="785316" y="0"/>
                  </a:moveTo>
                  <a:lnTo>
                    <a:pt x="737477" y="1433"/>
                  </a:lnTo>
                  <a:lnTo>
                    <a:pt x="690395" y="5678"/>
                  </a:lnTo>
                  <a:lnTo>
                    <a:pt x="644154" y="12652"/>
                  </a:lnTo>
                  <a:lnTo>
                    <a:pt x="598836" y="22274"/>
                  </a:lnTo>
                  <a:lnTo>
                    <a:pt x="554521" y="34461"/>
                  </a:lnTo>
                  <a:lnTo>
                    <a:pt x="511294" y="49131"/>
                  </a:lnTo>
                  <a:lnTo>
                    <a:pt x="469235" y="66202"/>
                  </a:lnTo>
                  <a:lnTo>
                    <a:pt x="428427" y="85592"/>
                  </a:lnTo>
                  <a:lnTo>
                    <a:pt x="388952" y="107218"/>
                  </a:lnTo>
                  <a:lnTo>
                    <a:pt x="350892" y="130999"/>
                  </a:lnTo>
                  <a:lnTo>
                    <a:pt x="314329" y="156853"/>
                  </a:lnTo>
                  <a:lnTo>
                    <a:pt x="279347" y="184696"/>
                  </a:lnTo>
                  <a:lnTo>
                    <a:pt x="246025" y="214448"/>
                  </a:lnTo>
                  <a:lnTo>
                    <a:pt x="214448" y="246025"/>
                  </a:lnTo>
                  <a:lnTo>
                    <a:pt x="184696" y="279347"/>
                  </a:lnTo>
                  <a:lnTo>
                    <a:pt x="156853" y="314329"/>
                  </a:lnTo>
                  <a:lnTo>
                    <a:pt x="130999" y="350892"/>
                  </a:lnTo>
                  <a:lnTo>
                    <a:pt x="107218" y="388952"/>
                  </a:lnTo>
                  <a:lnTo>
                    <a:pt x="85592" y="428427"/>
                  </a:lnTo>
                  <a:lnTo>
                    <a:pt x="66202" y="469235"/>
                  </a:lnTo>
                  <a:lnTo>
                    <a:pt x="49131" y="511294"/>
                  </a:lnTo>
                  <a:lnTo>
                    <a:pt x="34461" y="554521"/>
                  </a:lnTo>
                  <a:lnTo>
                    <a:pt x="22274" y="598836"/>
                  </a:lnTo>
                  <a:lnTo>
                    <a:pt x="12652" y="644154"/>
                  </a:lnTo>
                  <a:lnTo>
                    <a:pt x="5678" y="690395"/>
                  </a:lnTo>
                  <a:lnTo>
                    <a:pt x="1433" y="737477"/>
                  </a:lnTo>
                  <a:lnTo>
                    <a:pt x="0" y="785316"/>
                  </a:lnTo>
                  <a:lnTo>
                    <a:pt x="1433" y="833155"/>
                  </a:lnTo>
                  <a:lnTo>
                    <a:pt x="5678" y="880236"/>
                  </a:lnTo>
                  <a:lnTo>
                    <a:pt x="12652" y="926478"/>
                  </a:lnTo>
                  <a:lnTo>
                    <a:pt x="22274" y="971796"/>
                  </a:lnTo>
                  <a:lnTo>
                    <a:pt x="34461" y="1016111"/>
                  </a:lnTo>
                  <a:lnTo>
                    <a:pt x="49131" y="1059338"/>
                  </a:lnTo>
                  <a:lnTo>
                    <a:pt x="66202" y="1101397"/>
                  </a:lnTo>
                  <a:lnTo>
                    <a:pt x="85592" y="1142205"/>
                  </a:lnTo>
                  <a:lnTo>
                    <a:pt x="107218" y="1181680"/>
                  </a:lnTo>
                  <a:lnTo>
                    <a:pt x="130999" y="1219740"/>
                  </a:lnTo>
                  <a:lnTo>
                    <a:pt x="156853" y="1256302"/>
                  </a:lnTo>
                  <a:lnTo>
                    <a:pt x="184696" y="1291285"/>
                  </a:lnTo>
                  <a:lnTo>
                    <a:pt x="214448" y="1324607"/>
                  </a:lnTo>
                  <a:lnTo>
                    <a:pt x="246025" y="1356184"/>
                  </a:lnTo>
                  <a:lnTo>
                    <a:pt x="279347" y="1385936"/>
                  </a:lnTo>
                  <a:lnTo>
                    <a:pt x="314329" y="1413779"/>
                  </a:lnTo>
                  <a:lnTo>
                    <a:pt x="350892" y="1439633"/>
                  </a:lnTo>
                  <a:lnTo>
                    <a:pt x="388952" y="1463414"/>
                  </a:lnTo>
                  <a:lnTo>
                    <a:pt x="428427" y="1485040"/>
                  </a:lnTo>
                  <a:lnTo>
                    <a:pt x="469235" y="1504430"/>
                  </a:lnTo>
                  <a:lnTo>
                    <a:pt x="511294" y="1521501"/>
                  </a:lnTo>
                  <a:lnTo>
                    <a:pt x="554521" y="1536171"/>
                  </a:lnTo>
                  <a:lnTo>
                    <a:pt x="598836" y="1548358"/>
                  </a:lnTo>
                  <a:lnTo>
                    <a:pt x="644154" y="1557980"/>
                  </a:lnTo>
                  <a:lnTo>
                    <a:pt x="690395" y="1564954"/>
                  </a:lnTo>
                  <a:lnTo>
                    <a:pt x="737477" y="1569199"/>
                  </a:lnTo>
                  <a:lnTo>
                    <a:pt x="785316" y="1570632"/>
                  </a:lnTo>
                  <a:lnTo>
                    <a:pt x="833155" y="1569199"/>
                  </a:lnTo>
                  <a:lnTo>
                    <a:pt x="880236" y="1564954"/>
                  </a:lnTo>
                  <a:lnTo>
                    <a:pt x="926478" y="1557980"/>
                  </a:lnTo>
                  <a:lnTo>
                    <a:pt x="971796" y="1548358"/>
                  </a:lnTo>
                  <a:lnTo>
                    <a:pt x="1016111" y="1536171"/>
                  </a:lnTo>
                  <a:lnTo>
                    <a:pt x="1059338" y="1521501"/>
                  </a:lnTo>
                  <a:lnTo>
                    <a:pt x="1101397" y="1504430"/>
                  </a:lnTo>
                  <a:lnTo>
                    <a:pt x="1142205" y="1485040"/>
                  </a:lnTo>
                  <a:lnTo>
                    <a:pt x="1181680" y="1463414"/>
                  </a:lnTo>
                  <a:lnTo>
                    <a:pt x="1219740" y="1439633"/>
                  </a:lnTo>
                  <a:lnTo>
                    <a:pt x="1256302" y="1413779"/>
                  </a:lnTo>
                  <a:lnTo>
                    <a:pt x="1291285" y="1385936"/>
                  </a:lnTo>
                  <a:lnTo>
                    <a:pt x="1324607" y="1356184"/>
                  </a:lnTo>
                  <a:lnTo>
                    <a:pt x="1356184" y="1324607"/>
                  </a:lnTo>
                  <a:lnTo>
                    <a:pt x="1385936" y="1291285"/>
                  </a:lnTo>
                  <a:lnTo>
                    <a:pt x="1413779" y="1256302"/>
                  </a:lnTo>
                  <a:lnTo>
                    <a:pt x="1439633" y="1219740"/>
                  </a:lnTo>
                  <a:lnTo>
                    <a:pt x="1463414" y="1181680"/>
                  </a:lnTo>
                  <a:lnTo>
                    <a:pt x="1485040" y="1142205"/>
                  </a:lnTo>
                  <a:lnTo>
                    <a:pt x="1504430" y="1101397"/>
                  </a:lnTo>
                  <a:lnTo>
                    <a:pt x="1521501" y="1059338"/>
                  </a:lnTo>
                  <a:lnTo>
                    <a:pt x="1536171" y="1016111"/>
                  </a:lnTo>
                  <a:lnTo>
                    <a:pt x="1548358" y="971796"/>
                  </a:lnTo>
                  <a:lnTo>
                    <a:pt x="1557980" y="926478"/>
                  </a:lnTo>
                  <a:lnTo>
                    <a:pt x="1564954" y="880236"/>
                  </a:lnTo>
                  <a:lnTo>
                    <a:pt x="1569199" y="833155"/>
                  </a:lnTo>
                  <a:lnTo>
                    <a:pt x="1570632" y="785316"/>
                  </a:lnTo>
                  <a:lnTo>
                    <a:pt x="1569199" y="737477"/>
                  </a:lnTo>
                  <a:lnTo>
                    <a:pt x="1564954" y="690395"/>
                  </a:lnTo>
                  <a:lnTo>
                    <a:pt x="1557980" y="644154"/>
                  </a:lnTo>
                  <a:lnTo>
                    <a:pt x="1548358" y="598836"/>
                  </a:lnTo>
                  <a:lnTo>
                    <a:pt x="1536171" y="554521"/>
                  </a:lnTo>
                  <a:lnTo>
                    <a:pt x="1521501" y="511294"/>
                  </a:lnTo>
                  <a:lnTo>
                    <a:pt x="1504430" y="469235"/>
                  </a:lnTo>
                  <a:lnTo>
                    <a:pt x="1485040" y="428427"/>
                  </a:lnTo>
                  <a:lnTo>
                    <a:pt x="1463414" y="388952"/>
                  </a:lnTo>
                  <a:lnTo>
                    <a:pt x="1439633" y="350892"/>
                  </a:lnTo>
                  <a:lnTo>
                    <a:pt x="1413779" y="314329"/>
                  </a:lnTo>
                  <a:lnTo>
                    <a:pt x="1385936" y="279347"/>
                  </a:lnTo>
                  <a:lnTo>
                    <a:pt x="1356184" y="246025"/>
                  </a:lnTo>
                  <a:lnTo>
                    <a:pt x="1324607" y="214448"/>
                  </a:lnTo>
                  <a:lnTo>
                    <a:pt x="1291285" y="184696"/>
                  </a:lnTo>
                  <a:lnTo>
                    <a:pt x="1256302" y="156853"/>
                  </a:lnTo>
                  <a:lnTo>
                    <a:pt x="1219740" y="130999"/>
                  </a:lnTo>
                  <a:lnTo>
                    <a:pt x="1181680" y="107218"/>
                  </a:lnTo>
                  <a:lnTo>
                    <a:pt x="1142205" y="85592"/>
                  </a:lnTo>
                  <a:lnTo>
                    <a:pt x="1101397" y="66202"/>
                  </a:lnTo>
                  <a:lnTo>
                    <a:pt x="1059338" y="49131"/>
                  </a:lnTo>
                  <a:lnTo>
                    <a:pt x="1016111" y="34461"/>
                  </a:lnTo>
                  <a:lnTo>
                    <a:pt x="971796" y="22274"/>
                  </a:lnTo>
                  <a:lnTo>
                    <a:pt x="926478" y="12652"/>
                  </a:lnTo>
                  <a:lnTo>
                    <a:pt x="880236" y="5678"/>
                  </a:lnTo>
                  <a:lnTo>
                    <a:pt x="833155" y="1433"/>
                  </a:lnTo>
                  <a:lnTo>
                    <a:pt x="785316" y="0"/>
                  </a:lnTo>
                  <a:close/>
                </a:path>
              </a:pathLst>
            </a:custGeom>
            <a:solidFill>
              <a:srgbClr val="E5F1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2072925" y="3739546"/>
              <a:ext cx="481965" cy="577215"/>
            </a:xfrm>
            <a:custGeom>
              <a:avLst/>
              <a:gdLst/>
              <a:ahLst/>
              <a:cxnLst/>
              <a:rect l="l" t="t" r="r" b="b"/>
              <a:pathLst>
                <a:path w="481965" h="577214">
                  <a:moveTo>
                    <a:pt x="386283" y="150393"/>
                  </a:moveTo>
                  <a:lnTo>
                    <a:pt x="372694" y="88341"/>
                  </a:lnTo>
                  <a:lnTo>
                    <a:pt x="330479" y="32461"/>
                  </a:lnTo>
                  <a:lnTo>
                    <a:pt x="273253" y="3797"/>
                  </a:lnTo>
                  <a:lnTo>
                    <a:pt x="240830" y="0"/>
                  </a:lnTo>
                  <a:lnTo>
                    <a:pt x="208407" y="3797"/>
                  </a:lnTo>
                  <a:lnTo>
                    <a:pt x="151180" y="32461"/>
                  </a:lnTo>
                  <a:lnTo>
                    <a:pt x="125437" y="60553"/>
                  </a:lnTo>
                  <a:lnTo>
                    <a:pt x="98882" y="118643"/>
                  </a:lnTo>
                  <a:lnTo>
                    <a:pt x="95377" y="150393"/>
                  </a:lnTo>
                  <a:lnTo>
                    <a:pt x="98729" y="182524"/>
                  </a:lnTo>
                  <a:lnTo>
                    <a:pt x="110845" y="222288"/>
                  </a:lnTo>
                  <a:lnTo>
                    <a:pt x="148869" y="271932"/>
                  </a:lnTo>
                  <a:lnTo>
                    <a:pt x="207391" y="301396"/>
                  </a:lnTo>
                  <a:lnTo>
                    <a:pt x="240830" y="305358"/>
                  </a:lnTo>
                  <a:lnTo>
                    <a:pt x="274269" y="301396"/>
                  </a:lnTo>
                  <a:lnTo>
                    <a:pt x="332790" y="271932"/>
                  </a:lnTo>
                  <a:lnTo>
                    <a:pt x="370814" y="222288"/>
                  </a:lnTo>
                  <a:lnTo>
                    <a:pt x="382930" y="182524"/>
                  </a:lnTo>
                  <a:lnTo>
                    <a:pt x="386283" y="150393"/>
                  </a:lnTo>
                  <a:close/>
                </a:path>
                <a:path w="481965" h="577214">
                  <a:moveTo>
                    <a:pt x="481660" y="519493"/>
                  </a:moveTo>
                  <a:lnTo>
                    <a:pt x="473925" y="469315"/>
                  </a:lnTo>
                  <a:lnTo>
                    <a:pt x="452031" y="424726"/>
                  </a:lnTo>
                  <a:lnTo>
                    <a:pt x="417957" y="388581"/>
                  </a:lnTo>
                  <a:lnTo>
                    <a:pt x="373697" y="363728"/>
                  </a:lnTo>
                  <a:lnTo>
                    <a:pt x="314553" y="345401"/>
                  </a:lnTo>
                  <a:lnTo>
                    <a:pt x="265531" y="338353"/>
                  </a:lnTo>
                  <a:lnTo>
                    <a:pt x="216128" y="338353"/>
                  </a:lnTo>
                  <a:lnTo>
                    <a:pt x="167106" y="345401"/>
                  </a:lnTo>
                  <a:lnTo>
                    <a:pt x="119227" y="359498"/>
                  </a:lnTo>
                  <a:lnTo>
                    <a:pt x="63703" y="388581"/>
                  </a:lnTo>
                  <a:lnTo>
                    <a:pt x="29629" y="424726"/>
                  </a:lnTo>
                  <a:lnTo>
                    <a:pt x="7734" y="469315"/>
                  </a:lnTo>
                  <a:lnTo>
                    <a:pt x="0" y="519493"/>
                  </a:lnTo>
                  <a:lnTo>
                    <a:pt x="4521" y="541909"/>
                  </a:lnTo>
                  <a:lnTo>
                    <a:pt x="16865" y="560209"/>
                  </a:lnTo>
                  <a:lnTo>
                    <a:pt x="35179" y="572554"/>
                  </a:lnTo>
                  <a:lnTo>
                    <a:pt x="57594" y="577075"/>
                  </a:lnTo>
                  <a:lnTo>
                    <a:pt x="424065" y="577075"/>
                  </a:lnTo>
                  <a:lnTo>
                    <a:pt x="446481" y="572554"/>
                  </a:lnTo>
                  <a:lnTo>
                    <a:pt x="464794" y="560209"/>
                  </a:lnTo>
                  <a:lnTo>
                    <a:pt x="477139" y="541909"/>
                  </a:lnTo>
                  <a:lnTo>
                    <a:pt x="481660" y="519493"/>
                  </a:lnTo>
                  <a:close/>
                </a:path>
              </a:pathLst>
            </a:custGeom>
            <a:solidFill>
              <a:srgbClr val="0079FF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442988" y="2967480"/>
            <a:ext cx="4855003" cy="1029422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414126" y="4185736"/>
            <a:ext cx="5478604" cy="1375969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112917" y="4342799"/>
            <a:ext cx="5277339" cy="867060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112917" y="3082660"/>
            <a:ext cx="4403140" cy="1024068"/>
          </a:xfrm>
          <a:prstGeom prst="rect">
            <a:avLst/>
          </a:prstGeom>
        </p:spPr>
      </p:pic>
      <p:grpSp>
        <p:nvGrpSpPr>
          <p:cNvPr id="11" name="object 11"/>
          <p:cNvGrpSpPr/>
          <p:nvPr/>
        </p:nvGrpSpPr>
        <p:grpSpPr>
          <a:xfrm>
            <a:off x="8010227" y="3235503"/>
            <a:ext cx="1570990" cy="1570990"/>
            <a:chOff x="8010227" y="3235503"/>
            <a:chExt cx="1570990" cy="1570990"/>
          </a:xfrm>
        </p:grpSpPr>
        <p:sp>
          <p:nvSpPr>
            <p:cNvPr id="12" name="object 12"/>
            <p:cNvSpPr/>
            <p:nvPr/>
          </p:nvSpPr>
          <p:spPr>
            <a:xfrm>
              <a:off x="8010227" y="3235503"/>
              <a:ext cx="1570990" cy="1570990"/>
            </a:xfrm>
            <a:custGeom>
              <a:avLst/>
              <a:gdLst/>
              <a:ahLst/>
              <a:cxnLst/>
              <a:rect l="l" t="t" r="r" b="b"/>
              <a:pathLst>
                <a:path w="1570990" h="1570989">
                  <a:moveTo>
                    <a:pt x="785316" y="0"/>
                  </a:moveTo>
                  <a:lnTo>
                    <a:pt x="737477" y="1433"/>
                  </a:lnTo>
                  <a:lnTo>
                    <a:pt x="690395" y="5678"/>
                  </a:lnTo>
                  <a:lnTo>
                    <a:pt x="644154" y="12652"/>
                  </a:lnTo>
                  <a:lnTo>
                    <a:pt x="598836" y="22274"/>
                  </a:lnTo>
                  <a:lnTo>
                    <a:pt x="554521" y="34461"/>
                  </a:lnTo>
                  <a:lnTo>
                    <a:pt x="511294" y="49131"/>
                  </a:lnTo>
                  <a:lnTo>
                    <a:pt x="469235" y="66202"/>
                  </a:lnTo>
                  <a:lnTo>
                    <a:pt x="428427" y="85592"/>
                  </a:lnTo>
                  <a:lnTo>
                    <a:pt x="388952" y="107218"/>
                  </a:lnTo>
                  <a:lnTo>
                    <a:pt x="350892" y="130999"/>
                  </a:lnTo>
                  <a:lnTo>
                    <a:pt x="314329" y="156853"/>
                  </a:lnTo>
                  <a:lnTo>
                    <a:pt x="279347" y="184696"/>
                  </a:lnTo>
                  <a:lnTo>
                    <a:pt x="246025" y="214448"/>
                  </a:lnTo>
                  <a:lnTo>
                    <a:pt x="214448" y="246025"/>
                  </a:lnTo>
                  <a:lnTo>
                    <a:pt x="184696" y="279347"/>
                  </a:lnTo>
                  <a:lnTo>
                    <a:pt x="156853" y="314329"/>
                  </a:lnTo>
                  <a:lnTo>
                    <a:pt x="130999" y="350892"/>
                  </a:lnTo>
                  <a:lnTo>
                    <a:pt x="107218" y="388952"/>
                  </a:lnTo>
                  <a:lnTo>
                    <a:pt x="85592" y="428427"/>
                  </a:lnTo>
                  <a:lnTo>
                    <a:pt x="66202" y="469235"/>
                  </a:lnTo>
                  <a:lnTo>
                    <a:pt x="49131" y="511294"/>
                  </a:lnTo>
                  <a:lnTo>
                    <a:pt x="34461" y="554521"/>
                  </a:lnTo>
                  <a:lnTo>
                    <a:pt x="22274" y="598836"/>
                  </a:lnTo>
                  <a:lnTo>
                    <a:pt x="12652" y="644154"/>
                  </a:lnTo>
                  <a:lnTo>
                    <a:pt x="5678" y="690395"/>
                  </a:lnTo>
                  <a:lnTo>
                    <a:pt x="1433" y="737477"/>
                  </a:lnTo>
                  <a:lnTo>
                    <a:pt x="0" y="785316"/>
                  </a:lnTo>
                  <a:lnTo>
                    <a:pt x="1433" y="833155"/>
                  </a:lnTo>
                  <a:lnTo>
                    <a:pt x="5678" y="880236"/>
                  </a:lnTo>
                  <a:lnTo>
                    <a:pt x="12652" y="926478"/>
                  </a:lnTo>
                  <a:lnTo>
                    <a:pt x="22274" y="971796"/>
                  </a:lnTo>
                  <a:lnTo>
                    <a:pt x="34461" y="1016111"/>
                  </a:lnTo>
                  <a:lnTo>
                    <a:pt x="49131" y="1059338"/>
                  </a:lnTo>
                  <a:lnTo>
                    <a:pt x="66202" y="1101397"/>
                  </a:lnTo>
                  <a:lnTo>
                    <a:pt x="85592" y="1142205"/>
                  </a:lnTo>
                  <a:lnTo>
                    <a:pt x="107218" y="1181680"/>
                  </a:lnTo>
                  <a:lnTo>
                    <a:pt x="130999" y="1219740"/>
                  </a:lnTo>
                  <a:lnTo>
                    <a:pt x="156853" y="1256302"/>
                  </a:lnTo>
                  <a:lnTo>
                    <a:pt x="184696" y="1291285"/>
                  </a:lnTo>
                  <a:lnTo>
                    <a:pt x="214448" y="1324607"/>
                  </a:lnTo>
                  <a:lnTo>
                    <a:pt x="246025" y="1356184"/>
                  </a:lnTo>
                  <a:lnTo>
                    <a:pt x="279347" y="1385936"/>
                  </a:lnTo>
                  <a:lnTo>
                    <a:pt x="314329" y="1413779"/>
                  </a:lnTo>
                  <a:lnTo>
                    <a:pt x="350892" y="1439633"/>
                  </a:lnTo>
                  <a:lnTo>
                    <a:pt x="388952" y="1463414"/>
                  </a:lnTo>
                  <a:lnTo>
                    <a:pt x="428427" y="1485040"/>
                  </a:lnTo>
                  <a:lnTo>
                    <a:pt x="469235" y="1504430"/>
                  </a:lnTo>
                  <a:lnTo>
                    <a:pt x="511294" y="1521501"/>
                  </a:lnTo>
                  <a:lnTo>
                    <a:pt x="554521" y="1536171"/>
                  </a:lnTo>
                  <a:lnTo>
                    <a:pt x="598836" y="1548358"/>
                  </a:lnTo>
                  <a:lnTo>
                    <a:pt x="644154" y="1557980"/>
                  </a:lnTo>
                  <a:lnTo>
                    <a:pt x="690395" y="1564954"/>
                  </a:lnTo>
                  <a:lnTo>
                    <a:pt x="737477" y="1569199"/>
                  </a:lnTo>
                  <a:lnTo>
                    <a:pt x="785316" y="1570632"/>
                  </a:lnTo>
                  <a:lnTo>
                    <a:pt x="833155" y="1569199"/>
                  </a:lnTo>
                  <a:lnTo>
                    <a:pt x="880236" y="1564954"/>
                  </a:lnTo>
                  <a:lnTo>
                    <a:pt x="926478" y="1557980"/>
                  </a:lnTo>
                  <a:lnTo>
                    <a:pt x="971796" y="1548358"/>
                  </a:lnTo>
                  <a:lnTo>
                    <a:pt x="1016111" y="1536171"/>
                  </a:lnTo>
                  <a:lnTo>
                    <a:pt x="1059338" y="1521501"/>
                  </a:lnTo>
                  <a:lnTo>
                    <a:pt x="1101397" y="1504430"/>
                  </a:lnTo>
                  <a:lnTo>
                    <a:pt x="1142205" y="1485040"/>
                  </a:lnTo>
                  <a:lnTo>
                    <a:pt x="1181680" y="1463414"/>
                  </a:lnTo>
                  <a:lnTo>
                    <a:pt x="1219740" y="1439633"/>
                  </a:lnTo>
                  <a:lnTo>
                    <a:pt x="1256302" y="1413779"/>
                  </a:lnTo>
                  <a:lnTo>
                    <a:pt x="1291285" y="1385936"/>
                  </a:lnTo>
                  <a:lnTo>
                    <a:pt x="1324607" y="1356184"/>
                  </a:lnTo>
                  <a:lnTo>
                    <a:pt x="1356184" y="1324607"/>
                  </a:lnTo>
                  <a:lnTo>
                    <a:pt x="1385936" y="1291285"/>
                  </a:lnTo>
                  <a:lnTo>
                    <a:pt x="1413779" y="1256302"/>
                  </a:lnTo>
                  <a:lnTo>
                    <a:pt x="1439633" y="1219740"/>
                  </a:lnTo>
                  <a:lnTo>
                    <a:pt x="1463414" y="1181680"/>
                  </a:lnTo>
                  <a:lnTo>
                    <a:pt x="1485040" y="1142205"/>
                  </a:lnTo>
                  <a:lnTo>
                    <a:pt x="1504430" y="1101397"/>
                  </a:lnTo>
                  <a:lnTo>
                    <a:pt x="1521501" y="1059338"/>
                  </a:lnTo>
                  <a:lnTo>
                    <a:pt x="1536171" y="1016111"/>
                  </a:lnTo>
                  <a:lnTo>
                    <a:pt x="1548358" y="971796"/>
                  </a:lnTo>
                  <a:lnTo>
                    <a:pt x="1557980" y="926478"/>
                  </a:lnTo>
                  <a:lnTo>
                    <a:pt x="1564954" y="880236"/>
                  </a:lnTo>
                  <a:lnTo>
                    <a:pt x="1569199" y="833155"/>
                  </a:lnTo>
                  <a:lnTo>
                    <a:pt x="1570632" y="785316"/>
                  </a:lnTo>
                  <a:lnTo>
                    <a:pt x="1569199" y="737477"/>
                  </a:lnTo>
                  <a:lnTo>
                    <a:pt x="1564954" y="690395"/>
                  </a:lnTo>
                  <a:lnTo>
                    <a:pt x="1557980" y="644154"/>
                  </a:lnTo>
                  <a:lnTo>
                    <a:pt x="1548358" y="598836"/>
                  </a:lnTo>
                  <a:lnTo>
                    <a:pt x="1536171" y="554521"/>
                  </a:lnTo>
                  <a:lnTo>
                    <a:pt x="1521501" y="511294"/>
                  </a:lnTo>
                  <a:lnTo>
                    <a:pt x="1504430" y="469235"/>
                  </a:lnTo>
                  <a:lnTo>
                    <a:pt x="1485040" y="428427"/>
                  </a:lnTo>
                  <a:lnTo>
                    <a:pt x="1463414" y="388952"/>
                  </a:lnTo>
                  <a:lnTo>
                    <a:pt x="1439633" y="350892"/>
                  </a:lnTo>
                  <a:lnTo>
                    <a:pt x="1413779" y="314329"/>
                  </a:lnTo>
                  <a:lnTo>
                    <a:pt x="1385936" y="279347"/>
                  </a:lnTo>
                  <a:lnTo>
                    <a:pt x="1356184" y="246025"/>
                  </a:lnTo>
                  <a:lnTo>
                    <a:pt x="1324607" y="214448"/>
                  </a:lnTo>
                  <a:lnTo>
                    <a:pt x="1291285" y="184696"/>
                  </a:lnTo>
                  <a:lnTo>
                    <a:pt x="1256302" y="156853"/>
                  </a:lnTo>
                  <a:lnTo>
                    <a:pt x="1219740" y="130999"/>
                  </a:lnTo>
                  <a:lnTo>
                    <a:pt x="1181680" y="107218"/>
                  </a:lnTo>
                  <a:lnTo>
                    <a:pt x="1142205" y="85592"/>
                  </a:lnTo>
                  <a:lnTo>
                    <a:pt x="1101397" y="66202"/>
                  </a:lnTo>
                  <a:lnTo>
                    <a:pt x="1059338" y="49131"/>
                  </a:lnTo>
                  <a:lnTo>
                    <a:pt x="1016111" y="34461"/>
                  </a:lnTo>
                  <a:lnTo>
                    <a:pt x="971796" y="22274"/>
                  </a:lnTo>
                  <a:lnTo>
                    <a:pt x="926478" y="12652"/>
                  </a:lnTo>
                  <a:lnTo>
                    <a:pt x="880236" y="5678"/>
                  </a:lnTo>
                  <a:lnTo>
                    <a:pt x="833155" y="1433"/>
                  </a:lnTo>
                  <a:lnTo>
                    <a:pt x="785316" y="0"/>
                  </a:lnTo>
                  <a:close/>
                </a:path>
              </a:pathLst>
            </a:custGeom>
            <a:solidFill>
              <a:srgbClr val="FFD8D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8554707" y="3739546"/>
              <a:ext cx="481965" cy="577215"/>
            </a:xfrm>
            <a:custGeom>
              <a:avLst/>
              <a:gdLst/>
              <a:ahLst/>
              <a:cxnLst/>
              <a:rect l="l" t="t" r="r" b="b"/>
              <a:pathLst>
                <a:path w="481965" h="577214">
                  <a:moveTo>
                    <a:pt x="386283" y="150393"/>
                  </a:moveTo>
                  <a:lnTo>
                    <a:pt x="372694" y="88341"/>
                  </a:lnTo>
                  <a:lnTo>
                    <a:pt x="330479" y="32461"/>
                  </a:lnTo>
                  <a:lnTo>
                    <a:pt x="273253" y="3797"/>
                  </a:lnTo>
                  <a:lnTo>
                    <a:pt x="240830" y="0"/>
                  </a:lnTo>
                  <a:lnTo>
                    <a:pt x="208407" y="3797"/>
                  </a:lnTo>
                  <a:lnTo>
                    <a:pt x="151180" y="32461"/>
                  </a:lnTo>
                  <a:lnTo>
                    <a:pt x="125437" y="60553"/>
                  </a:lnTo>
                  <a:lnTo>
                    <a:pt x="98882" y="118643"/>
                  </a:lnTo>
                  <a:lnTo>
                    <a:pt x="95377" y="150393"/>
                  </a:lnTo>
                  <a:lnTo>
                    <a:pt x="98729" y="182524"/>
                  </a:lnTo>
                  <a:lnTo>
                    <a:pt x="110845" y="222288"/>
                  </a:lnTo>
                  <a:lnTo>
                    <a:pt x="148869" y="271932"/>
                  </a:lnTo>
                  <a:lnTo>
                    <a:pt x="207391" y="301396"/>
                  </a:lnTo>
                  <a:lnTo>
                    <a:pt x="240830" y="305358"/>
                  </a:lnTo>
                  <a:lnTo>
                    <a:pt x="274269" y="301396"/>
                  </a:lnTo>
                  <a:lnTo>
                    <a:pt x="332790" y="271932"/>
                  </a:lnTo>
                  <a:lnTo>
                    <a:pt x="370814" y="222288"/>
                  </a:lnTo>
                  <a:lnTo>
                    <a:pt x="382930" y="182524"/>
                  </a:lnTo>
                  <a:lnTo>
                    <a:pt x="386283" y="150393"/>
                  </a:lnTo>
                  <a:close/>
                </a:path>
                <a:path w="481965" h="577214">
                  <a:moveTo>
                    <a:pt x="481660" y="519493"/>
                  </a:moveTo>
                  <a:lnTo>
                    <a:pt x="473925" y="469315"/>
                  </a:lnTo>
                  <a:lnTo>
                    <a:pt x="452031" y="424726"/>
                  </a:lnTo>
                  <a:lnTo>
                    <a:pt x="417957" y="388581"/>
                  </a:lnTo>
                  <a:lnTo>
                    <a:pt x="373697" y="363728"/>
                  </a:lnTo>
                  <a:lnTo>
                    <a:pt x="314553" y="345401"/>
                  </a:lnTo>
                  <a:lnTo>
                    <a:pt x="265531" y="338353"/>
                  </a:lnTo>
                  <a:lnTo>
                    <a:pt x="216128" y="338353"/>
                  </a:lnTo>
                  <a:lnTo>
                    <a:pt x="167106" y="345401"/>
                  </a:lnTo>
                  <a:lnTo>
                    <a:pt x="119227" y="359498"/>
                  </a:lnTo>
                  <a:lnTo>
                    <a:pt x="63703" y="388581"/>
                  </a:lnTo>
                  <a:lnTo>
                    <a:pt x="29629" y="424726"/>
                  </a:lnTo>
                  <a:lnTo>
                    <a:pt x="7734" y="469315"/>
                  </a:lnTo>
                  <a:lnTo>
                    <a:pt x="0" y="519493"/>
                  </a:lnTo>
                  <a:lnTo>
                    <a:pt x="4521" y="541909"/>
                  </a:lnTo>
                  <a:lnTo>
                    <a:pt x="16865" y="560209"/>
                  </a:lnTo>
                  <a:lnTo>
                    <a:pt x="35179" y="572554"/>
                  </a:lnTo>
                  <a:lnTo>
                    <a:pt x="57594" y="577075"/>
                  </a:lnTo>
                  <a:lnTo>
                    <a:pt x="424065" y="577075"/>
                  </a:lnTo>
                  <a:lnTo>
                    <a:pt x="446481" y="572554"/>
                  </a:lnTo>
                  <a:lnTo>
                    <a:pt x="464794" y="560209"/>
                  </a:lnTo>
                  <a:lnTo>
                    <a:pt x="477139" y="541909"/>
                  </a:lnTo>
                  <a:lnTo>
                    <a:pt x="481660" y="519493"/>
                  </a:lnTo>
                  <a:close/>
                </a:path>
              </a:pathLst>
            </a:custGeom>
            <a:solidFill>
              <a:srgbClr val="E76C6C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4" name="object 14"/>
          <p:cNvGrpSpPr/>
          <p:nvPr/>
        </p:nvGrpSpPr>
        <p:grpSpPr>
          <a:xfrm>
            <a:off x="11538915" y="6020759"/>
            <a:ext cx="1570990" cy="1570990"/>
            <a:chOff x="11538915" y="6020759"/>
            <a:chExt cx="1570990" cy="1570990"/>
          </a:xfrm>
        </p:grpSpPr>
        <p:sp>
          <p:nvSpPr>
            <p:cNvPr id="15" name="object 15"/>
            <p:cNvSpPr/>
            <p:nvPr/>
          </p:nvSpPr>
          <p:spPr>
            <a:xfrm>
              <a:off x="11538915" y="6020759"/>
              <a:ext cx="1570990" cy="1570990"/>
            </a:xfrm>
            <a:custGeom>
              <a:avLst/>
              <a:gdLst/>
              <a:ahLst/>
              <a:cxnLst/>
              <a:rect l="l" t="t" r="r" b="b"/>
              <a:pathLst>
                <a:path w="1570990" h="1570990">
                  <a:moveTo>
                    <a:pt x="785316" y="0"/>
                  </a:moveTo>
                  <a:lnTo>
                    <a:pt x="737477" y="1433"/>
                  </a:lnTo>
                  <a:lnTo>
                    <a:pt x="690395" y="5678"/>
                  </a:lnTo>
                  <a:lnTo>
                    <a:pt x="644154" y="12652"/>
                  </a:lnTo>
                  <a:lnTo>
                    <a:pt x="598836" y="22274"/>
                  </a:lnTo>
                  <a:lnTo>
                    <a:pt x="554521" y="34461"/>
                  </a:lnTo>
                  <a:lnTo>
                    <a:pt x="511294" y="49131"/>
                  </a:lnTo>
                  <a:lnTo>
                    <a:pt x="469235" y="66202"/>
                  </a:lnTo>
                  <a:lnTo>
                    <a:pt x="428427" y="85592"/>
                  </a:lnTo>
                  <a:lnTo>
                    <a:pt x="388952" y="107218"/>
                  </a:lnTo>
                  <a:lnTo>
                    <a:pt x="350892" y="130999"/>
                  </a:lnTo>
                  <a:lnTo>
                    <a:pt x="314329" y="156853"/>
                  </a:lnTo>
                  <a:lnTo>
                    <a:pt x="279347" y="184696"/>
                  </a:lnTo>
                  <a:lnTo>
                    <a:pt x="246025" y="214448"/>
                  </a:lnTo>
                  <a:lnTo>
                    <a:pt x="214448" y="246025"/>
                  </a:lnTo>
                  <a:lnTo>
                    <a:pt x="184696" y="279347"/>
                  </a:lnTo>
                  <a:lnTo>
                    <a:pt x="156853" y="314329"/>
                  </a:lnTo>
                  <a:lnTo>
                    <a:pt x="130999" y="350892"/>
                  </a:lnTo>
                  <a:lnTo>
                    <a:pt x="107218" y="388952"/>
                  </a:lnTo>
                  <a:lnTo>
                    <a:pt x="85592" y="428427"/>
                  </a:lnTo>
                  <a:lnTo>
                    <a:pt x="66202" y="469235"/>
                  </a:lnTo>
                  <a:lnTo>
                    <a:pt x="49131" y="511294"/>
                  </a:lnTo>
                  <a:lnTo>
                    <a:pt x="34461" y="554521"/>
                  </a:lnTo>
                  <a:lnTo>
                    <a:pt x="22274" y="598836"/>
                  </a:lnTo>
                  <a:lnTo>
                    <a:pt x="12652" y="644154"/>
                  </a:lnTo>
                  <a:lnTo>
                    <a:pt x="5678" y="690395"/>
                  </a:lnTo>
                  <a:lnTo>
                    <a:pt x="1433" y="737477"/>
                  </a:lnTo>
                  <a:lnTo>
                    <a:pt x="0" y="785316"/>
                  </a:lnTo>
                  <a:lnTo>
                    <a:pt x="1433" y="833155"/>
                  </a:lnTo>
                  <a:lnTo>
                    <a:pt x="5678" y="880236"/>
                  </a:lnTo>
                  <a:lnTo>
                    <a:pt x="12652" y="926478"/>
                  </a:lnTo>
                  <a:lnTo>
                    <a:pt x="22274" y="971796"/>
                  </a:lnTo>
                  <a:lnTo>
                    <a:pt x="34461" y="1016111"/>
                  </a:lnTo>
                  <a:lnTo>
                    <a:pt x="49131" y="1059338"/>
                  </a:lnTo>
                  <a:lnTo>
                    <a:pt x="66202" y="1101397"/>
                  </a:lnTo>
                  <a:lnTo>
                    <a:pt x="85592" y="1142205"/>
                  </a:lnTo>
                  <a:lnTo>
                    <a:pt x="107218" y="1181680"/>
                  </a:lnTo>
                  <a:lnTo>
                    <a:pt x="130999" y="1219740"/>
                  </a:lnTo>
                  <a:lnTo>
                    <a:pt x="156853" y="1256302"/>
                  </a:lnTo>
                  <a:lnTo>
                    <a:pt x="184696" y="1291285"/>
                  </a:lnTo>
                  <a:lnTo>
                    <a:pt x="214448" y="1324607"/>
                  </a:lnTo>
                  <a:lnTo>
                    <a:pt x="246025" y="1356184"/>
                  </a:lnTo>
                  <a:lnTo>
                    <a:pt x="279347" y="1385936"/>
                  </a:lnTo>
                  <a:lnTo>
                    <a:pt x="314329" y="1413779"/>
                  </a:lnTo>
                  <a:lnTo>
                    <a:pt x="350892" y="1439633"/>
                  </a:lnTo>
                  <a:lnTo>
                    <a:pt x="388952" y="1463414"/>
                  </a:lnTo>
                  <a:lnTo>
                    <a:pt x="428427" y="1485040"/>
                  </a:lnTo>
                  <a:lnTo>
                    <a:pt x="469235" y="1504430"/>
                  </a:lnTo>
                  <a:lnTo>
                    <a:pt x="511294" y="1521501"/>
                  </a:lnTo>
                  <a:lnTo>
                    <a:pt x="554521" y="1536171"/>
                  </a:lnTo>
                  <a:lnTo>
                    <a:pt x="598836" y="1548358"/>
                  </a:lnTo>
                  <a:lnTo>
                    <a:pt x="644154" y="1557980"/>
                  </a:lnTo>
                  <a:lnTo>
                    <a:pt x="690395" y="1564954"/>
                  </a:lnTo>
                  <a:lnTo>
                    <a:pt x="737477" y="1569199"/>
                  </a:lnTo>
                  <a:lnTo>
                    <a:pt x="785316" y="1570632"/>
                  </a:lnTo>
                  <a:lnTo>
                    <a:pt x="833155" y="1569199"/>
                  </a:lnTo>
                  <a:lnTo>
                    <a:pt x="880236" y="1564954"/>
                  </a:lnTo>
                  <a:lnTo>
                    <a:pt x="926478" y="1557980"/>
                  </a:lnTo>
                  <a:lnTo>
                    <a:pt x="971796" y="1548358"/>
                  </a:lnTo>
                  <a:lnTo>
                    <a:pt x="1016111" y="1536171"/>
                  </a:lnTo>
                  <a:lnTo>
                    <a:pt x="1059338" y="1521501"/>
                  </a:lnTo>
                  <a:lnTo>
                    <a:pt x="1101397" y="1504430"/>
                  </a:lnTo>
                  <a:lnTo>
                    <a:pt x="1142205" y="1485040"/>
                  </a:lnTo>
                  <a:lnTo>
                    <a:pt x="1181680" y="1463414"/>
                  </a:lnTo>
                  <a:lnTo>
                    <a:pt x="1219740" y="1439633"/>
                  </a:lnTo>
                  <a:lnTo>
                    <a:pt x="1256302" y="1413779"/>
                  </a:lnTo>
                  <a:lnTo>
                    <a:pt x="1291285" y="1385936"/>
                  </a:lnTo>
                  <a:lnTo>
                    <a:pt x="1324607" y="1356184"/>
                  </a:lnTo>
                  <a:lnTo>
                    <a:pt x="1356184" y="1324607"/>
                  </a:lnTo>
                  <a:lnTo>
                    <a:pt x="1385936" y="1291285"/>
                  </a:lnTo>
                  <a:lnTo>
                    <a:pt x="1413779" y="1256302"/>
                  </a:lnTo>
                  <a:lnTo>
                    <a:pt x="1439633" y="1219740"/>
                  </a:lnTo>
                  <a:lnTo>
                    <a:pt x="1463414" y="1181680"/>
                  </a:lnTo>
                  <a:lnTo>
                    <a:pt x="1485040" y="1142205"/>
                  </a:lnTo>
                  <a:lnTo>
                    <a:pt x="1504430" y="1101397"/>
                  </a:lnTo>
                  <a:lnTo>
                    <a:pt x="1521501" y="1059338"/>
                  </a:lnTo>
                  <a:lnTo>
                    <a:pt x="1536171" y="1016111"/>
                  </a:lnTo>
                  <a:lnTo>
                    <a:pt x="1548358" y="971796"/>
                  </a:lnTo>
                  <a:lnTo>
                    <a:pt x="1557980" y="926478"/>
                  </a:lnTo>
                  <a:lnTo>
                    <a:pt x="1564954" y="880236"/>
                  </a:lnTo>
                  <a:lnTo>
                    <a:pt x="1569199" y="833155"/>
                  </a:lnTo>
                  <a:lnTo>
                    <a:pt x="1570632" y="785316"/>
                  </a:lnTo>
                  <a:lnTo>
                    <a:pt x="1569199" y="737477"/>
                  </a:lnTo>
                  <a:lnTo>
                    <a:pt x="1564954" y="690395"/>
                  </a:lnTo>
                  <a:lnTo>
                    <a:pt x="1557980" y="644154"/>
                  </a:lnTo>
                  <a:lnTo>
                    <a:pt x="1548358" y="598836"/>
                  </a:lnTo>
                  <a:lnTo>
                    <a:pt x="1536171" y="554521"/>
                  </a:lnTo>
                  <a:lnTo>
                    <a:pt x="1521501" y="511294"/>
                  </a:lnTo>
                  <a:lnTo>
                    <a:pt x="1504430" y="469235"/>
                  </a:lnTo>
                  <a:lnTo>
                    <a:pt x="1485040" y="428427"/>
                  </a:lnTo>
                  <a:lnTo>
                    <a:pt x="1463414" y="388952"/>
                  </a:lnTo>
                  <a:lnTo>
                    <a:pt x="1439633" y="350892"/>
                  </a:lnTo>
                  <a:lnTo>
                    <a:pt x="1413779" y="314329"/>
                  </a:lnTo>
                  <a:lnTo>
                    <a:pt x="1385936" y="279347"/>
                  </a:lnTo>
                  <a:lnTo>
                    <a:pt x="1356184" y="246025"/>
                  </a:lnTo>
                  <a:lnTo>
                    <a:pt x="1324607" y="214448"/>
                  </a:lnTo>
                  <a:lnTo>
                    <a:pt x="1291285" y="184696"/>
                  </a:lnTo>
                  <a:lnTo>
                    <a:pt x="1256302" y="156853"/>
                  </a:lnTo>
                  <a:lnTo>
                    <a:pt x="1219740" y="130999"/>
                  </a:lnTo>
                  <a:lnTo>
                    <a:pt x="1181680" y="107218"/>
                  </a:lnTo>
                  <a:lnTo>
                    <a:pt x="1142205" y="85592"/>
                  </a:lnTo>
                  <a:lnTo>
                    <a:pt x="1101397" y="66202"/>
                  </a:lnTo>
                  <a:lnTo>
                    <a:pt x="1059338" y="49131"/>
                  </a:lnTo>
                  <a:lnTo>
                    <a:pt x="1016111" y="34461"/>
                  </a:lnTo>
                  <a:lnTo>
                    <a:pt x="971796" y="22274"/>
                  </a:lnTo>
                  <a:lnTo>
                    <a:pt x="926478" y="12652"/>
                  </a:lnTo>
                  <a:lnTo>
                    <a:pt x="880236" y="5678"/>
                  </a:lnTo>
                  <a:lnTo>
                    <a:pt x="833155" y="1433"/>
                  </a:lnTo>
                  <a:lnTo>
                    <a:pt x="785316" y="0"/>
                  </a:lnTo>
                  <a:close/>
                </a:path>
              </a:pathLst>
            </a:custGeom>
            <a:solidFill>
              <a:srgbClr val="E5F1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12083390" y="6524796"/>
              <a:ext cx="481965" cy="577215"/>
            </a:xfrm>
            <a:custGeom>
              <a:avLst/>
              <a:gdLst/>
              <a:ahLst/>
              <a:cxnLst/>
              <a:rect l="l" t="t" r="r" b="b"/>
              <a:pathLst>
                <a:path w="481965" h="577215">
                  <a:moveTo>
                    <a:pt x="386283" y="150406"/>
                  </a:moveTo>
                  <a:lnTo>
                    <a:pt x="372694" y="88353"/>
                  </a:lnTo>
                  <a:lnTo>
                    <a:pt x="330479" y="32473"/>
                  </a:lnTo>
                  <a:lnTo>
                    <a:pt x="273253" y="3810"/>
                  </a:lnTo>
                  <a:lnTo>
                    <a:pt x="240830" y="0"/>
                  </a:lnTo>
                  <a:lnTo>
                    <a:pt x="208419" y="3810"/>
                  </a:lnTo>
                  <a:lnTo>
                    <a:pt x="151193" y="32473"/>
                  </a:lnTo>
                  <a:lnTo>
                    <a:pt x="125437" y="60566"/>
                  </a:lnTo>
                  <a:lnTo>
                    <a:pt x="98882" y="118656"/>
                  </a:lnTo>
                  <a:lnTo>
                    <a:pt x="95389" y="150406"/>
                  </a:lnTo>
                  <a:lnTo>
                    <a:pt x="98729" y="182524"/>
                  </a:lnTo>
                  <a:lnTo>
                    <a:pt x="110858" y="222300"/>
                  </a:lnTo>
                  <a:lnTo>
                    <a:pt x="148869" y="271932"/>
                  </a:lnTo>
                  <a:lnTo>
                    <a:pt x="207391" y="301409"/>
                  </a:lnTo>
                  <a:lnTo>
                    <a:pt x="240830" y="305358"/>
                  </a:lnTo>
                  <a:lnTo>
                    <a:pt x="274281" y="301409"/>
                  </a:lnTo>
                  <a:lnTo>
                    <a:pt x="332803" y="271932"/>
                  </a:lnTo>
                  <a:lnTo>
                    <a:pt x="370814" y="222300"/>
                  </a:lnTo>
                  <a:lnTo>
                    <a:pt x="382943" y="182524"/>
                  </a:lnTo>
                  <a:lnTo>
                    <a:pt x="386283" y="150406"/>
                  </a:lnTo>
                  <a:close/>
                </a:path>
                <a:path w="481965" h="577215">
                  <a:moveTo>
                    <a:pt x="481672" y="519493"/>
                  </a:moveTo>
                  <a:lnTo>
                    <a:pt x="473925" y="469328"/>
                  </a:lnTo>
                  <a:lnTo>
                    <a:pt x="452031" y="424738"/>
                  </a:lnTo>
                  <a:lnTo>
                    <a:pt x="417969" y="388581"/>
                  </a:lnTo>
                  <a:lnTo>
                    <a:pt x="373697" y="363740"/>
                  </a:lnTo>
                  <a:lnTo>
                    <a:pt x="314566" y="345401"/>
                  </a:lnTo>
                  <a:lnTo>
                    <a:pt x="265544" y="338353"/>
                  </a:lnTo>
                  <a:lnTo>
                    <a:pt x="216128" y="338353"/>
                  </a:lnTo>
                  <a:lnTo>
                    <a:pt x="167106" y="345401"/>
                  </a:lnTo>
                  <a:lnTo>
                    <a:pt x="119240" y="359511"/>
                  </a:lnTo>
                  <a:lnTo>
                    <a:pt x="63703" y="388581"/>
                  </a:lnTo>
                  <a:lnTo>
                    <a:pt x="29641" y="424738"/>
                  </a:lnTo>
                  <a:lnTo>
                    <a:pt x="7747" y="469328"/>
                  </a:lnTo>
                  <a:lnTo>
                    <a:pt x="0" y="519493"/>
                  </a:lnTo>
                  <a:lnTo>
                    <a:pt x="4533" y="541909"/>
                  </a:lnTo>
                  <a:lnTo>
                    <a:pt x="16878" y="560222"/>
                  </a:lnTo>
                  <a:lnTo>
                    <a:pt x="35179" y="572566"/>
                  </a:lnTo>
                  <a:lnTo>
                    <a:pt x="57594" y="577088"/>
                  </a:lnTo>
                  <a:lnTo>
                    <a:pt x="424078" y="577088"/>
                  </a:lnTo>
                  <a:lnTo>
                    <a:pt x="446493" y="572566"/>
                  </a:lnTo>
                  <a:lnTo>
                    <a:pt x="464794" y="560222"/>
                  </a:lnTo>
                  <a:lnTo>
                    <a:pt x="477139" y="541909"/>
                  </a:lnTo>
                  <a:lnTo>
                    <a:pt x="481672" y="519493"/>
                  </a:lnTo>
                  <a:close/>
                </a:path>
              </a:pathLst>
            </a:custGeom>
            <a:solidFill>
              <a:srgbClr val="0079FF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7" name="object 1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3411003" y="5930741"/>
            <a:ext cx="3425329" cy="932708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3413085" y="7086171"/>
            <a:ext cx="5181619" cy="862896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2134431" y="6065498"/>
            <a:ext cx="3703508" cy="347703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2123388" y="6740632"/>
            <a:ext cx="5208266" cy="867060"/>
          </a:xfrm>
          <a:prstGeom prst="rect">
            <a:avLst/>
          </a:prstGeom>
        </p:spPr>
      </p:pic>
      <p:grpSp>
        <p:nvGrpSpPr>
          <p:cNvPr id="21" name="object 21"/>
          <p:cNvGrpSpPr/>
          <p:nvPr/>
        </p:nvGrpSpPr>
        <p:grpSpPr>
          <a:xfrm>
            <a:off x="8020698" y="6020759"/>
            <a:ext cx="1570990" cy="1570990"/>
            <a:chOff x="8020698" y="6020759"/>
            <a:chExt cx="1570990" cy="1570990"/>
          </a:xfrm>
        </p:grpSpPr>
        <p:sp>
          <p:nvSpPr>
            <p:cNvPr id="22" name="object 22"/>
            <p:cNvSpPr/>
            <p:nvPr/>
          </p:nvSpPr>
          <p:spPr>
            <a:xfrm>
              <a:off x="8020698" y="6020759"/>
              <a:ext cx="1570990" cy="1570990"/>
            </a:xfrm>
            <a:custGeom>
              <a:avLst/>
              <a:gdLst/>
              <a:ahLst/>
              <a:cxnLst/>
              <a:rect l="l" t="t" r="r" b="b"/>
              <a:pathLst>
                <a:path w="1570990" h="1570990">
                  <a:moveTo>
                    <a:pt x="785316" y="0"/>
                  </a:moveTo>
                  <a:lnTo>
                    <a:pt x="737477" y="1433"/>
                  </a:lnTo>
                  <a:lnTo>
                    <a:pt x="690395" y="5678"/>
                  </a:lnTo>
                  <a:lnTo>
                    <a:pt x="644154" y="12652"/>
                  </a:lnTo>
                  <a:lnTo>
                    <a:pt x="598836" y="22274"/>
                  </a:lnTo>
                  <a:lnTo>
                    <a:pt x="554521" y="34461"/>
                  </a:lnTo>
                  <a:lnTo>
                    <a:pt x="511294" y="49131"/>
                  </a:lnTo>
                  <a:lnTo>
                    <a:pt x="469235" y="66202"/>
                  </a:lnTo>
                  <a:lnTo>
                    <a:pt x="428427" y="85592"/>
                  </a:lnTo>
                  <a:lnTo>
                    <a:pt x="388952" y="107218"/>
                  </a:lnTo>
                  <a:lnTo>
                    <a:pt x="350892" y="130999"/>
                  </a:lnTo>
                  <a:lnTo>
                    <a:pt x="314329" y="156853"/>
                  </a:lnTo>
                  <a:lnTo>
                    <a:pt x="279347" y="184696"/>
                  </a:lnTo>
                  <a:lnTo>
                    <a:pt x="246025" y="214448"/>
                  </a:lnTo>
                  <a:lnTo>
                    <a:pt x="214448" y="246025"/>
                  </a:lnTo>
                  <a:lnTo>
                    <a:pt x="184696" y="279347"/>
                  </a:lnTo>
                  <a:lnTo>
                    <a:pt x="156853" y="314329"/>
                  </a:lnTo>
                  <a:lnTo>
                    <a:pt x="130999" y="350892"/>
                  </a:lnTo>
                  <a:lnTo>
                    <a:pt x="107218" y="388952"/>
                  </a:lnTo>
                  <a:lnTo>
                    <a:pt x="85592" y="428427"/>
                  </a:lnTo>
                  <a:lnTo>
                    <a:pt x="66202" y="469235"/>
                  </a:lnTo>
                  <a:lnTo>
                    <a:pt x="49131" y="511294"/>
                  </a:lnTo>
                  <a:lnTo>
                    <a:pt x="34461" y="554521"/>
                  </a:lnTo>
                  <a:lnTo>
                    <a:pt x="22274" y="598836"/>
                  </a:lnTo>
                  <a:lnTo>
                    <a:pt x="12652" y="644154"/>
                  </a:lnTo>
                  <a:lnTo>
                    <a:pt x="5678" y="690395"/>
                  </a:lnTo>
                  <a:lnTo>
                    <a:pt x="1433" y="737477"/>
                  </a:lnTo>
                  <a:lnTo>
                    <a:pt x="0" y="785316"/>
                  </a:lnTo>
                  <a:lnTo>
                    <a:pt x="1433" y="833155"/>
                  </a:lnTo>
                  <a:lnTo>
                    <a:pt x="5678" y="880236"/>
                  </a:lnTo>
                  <a:lnTo>
                    <a:pt x="12652" y="926478"/>
                  </a:lnTo>
                  <a:lnTo>
                    <a:pt x="22274" y="971796"/>
                  </a:lnTo>
                  <a:lnTo>
                    <a:pt x="34461" y="1016111"/>
                  </a:lnTo>
                  <a:lnTo>
                    <a:pt x="49131" y="1059338"/>
                  </a:lnTo>
                  <a:lnTo>
                    <a:pt x="66202" y="1101397"/>
                  </a:lnTo>
                  <a:lnTo>
                    <a:pt x="85592" y="1142205"/>
                  </a:lnTo>
                  <a:lnTo>
                    <a:pt x="107218" y="1181680"/>
                  </a:lnTo>
                  <a:lnTo>
                    <a:pt x="130999" y="1219740"/>
                  </a:lnTo>
                  <a:lnTo>
                    <a:pt x="156853" y="1256302"/>
                  </a:lnTo>
                  <a:lnTo>
                    <a:pt x="184696" y="1291285"/>
                  </a:lnTo>
                  <a:lnTo>
                    <a:pt x="214448" y="1324607"/>
                  </a:lnTo>
                  <a:lnTo>
                    <a:pt x="246025" y="1356184"/>
                  </a:lnTo>
                  <a:lnTo>
                    <a:pt x="279347" y="1385936"/>
                  </a:lnTo>
                  <a:lnTo>
                    <a:pt x="314329" y="1413779"/>
                  </a:lnTo>
                  <a:lnTo>
                    <a:pt x="350892" y="1439633"/>
                  </a:lnTo>
                  <a:lnTo>
                    <a:pt x="388952" y="1463414"/>
                  </a:lnTo>
                  <a:lnTo>
                    <a:pt x="428427" y="1485040"/>
                  </a:lnTo>
                  <a:lnTo>
                    <a:pt x="469235" y="1504430"/>
                  </a:lnTo>
                  <a:lnTo>
                    <a:pt x="511294" y="1521501"/>
                  </a:lnTo>
                  <a:lnTo>
                    <a:pt x="554521" y="1536171"/>
                  </a:lnTo>
                  <a:lnTo>
                    <a:pt x="598836" y="1548358"/>
                  </a:lnTo>
                  <a:lnTo>
                    <a:pt x="644154" y="1557980"/>
                  </a:lnTo>
                  <a:lnTo>
                    <a:pt x="690395" y="1564954"/>
                  </a:lnTo>
                  <a:lnTo>
                    <a:pt x="737477" y="1569199"/>
                  </a:lnTo>
                  <a:lnTo>
                    <a:pt x="785316" y="1570632"/>
                  </a:lnTo>
                  <a:lnTo>
                    <a:pt x="833155" y="1569199"/>
                  </a:lnTo>
                  <a:lnTo>
                    <a:pt x="880236" y="1564954"/>
                  </a:lnTo>
                  <a:lnTo>
                    <a:pt x="926478" y="1557980"/>
                  </a:lnTo>
                  <a:lnTo>
                    <a:pt x="971796" y="1548358"/>
                  </a:lnTo>
                  <a:lnTo>
                    <a:pt x="1016111" y="1536171"/>
                  </a:lnTo>
                  <a:lnTo>
                    <a:pt x="1059338" y="1521501"/>
                  </a:lnTo>
                  <a:lnTo>
                    <a:pt x="1101397" y="1504430"/>
                  </a:lnTo>
                  <a:lnTo>
                    <a:pt x="1142205" y="1485040"/>
                  </a:lnTo>
                  <a:lnTo>
                    <a:pt x="1181680" y="1463414"/>
                  </a:lnTo>
                  <a:lnTo>
                    <a:pt x="1219740" y="1439633"/>
                  </a:lnTo>
                  <a:lnTo>
                    <a:pt x="1256302" y="1413779"/>
                  </a:lnTo>
                  <a:lnTo>
                    <a:pt x="1291285" y="1385936"/>
                  </a:lnTo>
                  <a:lnTo>
                    <a:pt x="1324607" y="1356184"/>
                  </a:lnTo>
                  <a:lnTo>
                    <a:pt x="1356184" y="1324607"/>
                  </a:lnTo>
                  <a:lnTo>
                    <a:pt x="1385936" y="1291285"/>
                  </a:lnTo>
                  <a:lnTo>
                    <a:pt x="1413779" y="1256302"/>
                  </a:lnTo>
                  <a:lnTo>
                    <a:pt x="1439633" y="1219740"/>
                  </a:lnTo>
                  <a:lnTo>
                    <a:pt x="1463414" y="1181680"/>
                  </a:lnTo>
                  <a:lnTo>
                    <a:pt x="1485040" y="1142205"/>
                  </a:lnTo>
                  <a:lnTo>
                    <a:pt x="1504430" y="1101397"/>
                  </a:lnTo>
                  <a:lnTo>
                    <a:pt x="1521501" y="1059338"/>
                  </a:lnTo>
                  <a:lnTo>
                    <a:pt x="1536171" y="1016111"/>
                  </a:lnTo>
                  <a:lnTo>
                    <a:pt x="1548358" y="971796"/>
                  </a:lnTo>
                  <a:lnTo>
                    <a:pt x="1557980" y="926478"/>
                  </a:lnTo>
                  <a:lnTo>
                    <a:pt x="1564954" y="880236"/>
                  </a:lnTo>
                  <a:lnTo>
                    <a:pt x="1569199" y="833155"/>
                  </a:lnTo>
                  <a:lnTo>
                    <a:pt x="1570632" y="785316"/>
                  </a:lnTo>
                  <a:lnTo>
                    <a:pt x="1569199" y="737477"/>
                  </a:lnTo>
                  <a:lnTo>
                    <a:pt x="1564954" y="690395"/>
                  </a:lnTo>
                  <a:lnTo>
                    <a:pt x="1557980" y="644154"/>
                  </a:lnTo>
                  <a:lnTo>
                    <a:pt x="1548358" y="598836"/>
                  </a:lnTo>
                  <a:lnTo>
                    <a:pt x="1536171" y="554521"/>
                  </a:lnTo>
                  <a:lnTo>
                    <a:pt x="1521501" y="511294"/>
                  </a:lnTo>
                  <a:lnTo>
                    <a:pt x="1504430" y="469235"/>
                  </a:lnTo>
                  <a:lnTo>
                    <a:pt x="1485040" y="428427"/>
                  </a:lnTo>
                  <a:lnTo>
                    <a:pt x="1463414" y="388952"/>
                  </a:lnTo>
                  <a:lnTo>
                    <a:pt x="1439633" y="350892"/>
                  </a:lnTo>
                  <a:lnTo>
                    <a:pt x="1413779" y="314329"/>
                  </a:lnTo>
                  <a:lnTo>
                    <a:pt x="1385936" y="279347"/>
                  </a:lnTo>
                  <a:lnTo>
                    <a:pt x="1356184" y="246025"/>
                  </a:lnTo>
                  <a:lnTo>
                    <a:pt x="1324607" y="214448"/>
                  </a:lnTo>
                  <a:lnTo>
                    <a:pt x="1291285" y="184696"/>
                  </a:lnTo>
                  <a:lnTo>
                    <a:pt x="1256302" y="156853"/>
                  </a:lnTo>
                  <a:lnTo>
                    <a:pt x="1219740" y="130999"/>
                  </a:lnTo>
                  <a:lnTo>
                    <a:pt x="1181680" y="107218"/>
                  </a:lnTo>
                  <a:lnTo>
                    <a:pt x="1142205" y="85592"/>
                  </a:lnTo>
                  <a:lnTo>
                    <a:pt x="1101397" y="66202"/>
                  </a:lnTo>
                  <a:lnTo>
                    <a:pt x="1059338" y="49131"/>
                  </a:lnTo>
                  <a:lnTo>
                    <a:pt x="1016111" y="34461"/>
                  </a:lnTo>
                  <a:lnTo>
                    <a:pt x="971796" y="22274"/>
                  </a:lnTo>
                  <a:lnTo>
                    <a:pt x="926478" y="12652"/>
                  </a:lnTo>
                  <a:lnTo>
                    <a:pt x="880236" y="5678"/>
                  </a:lnTo>
                  <a:lnTo>
                    <a:pt x="833155" y="1433"/>
                  </a:lnTo>
                  <a:lnTo>
                    <a:pt x="785316" y="0"/>
                  </a:lnTo>
                  <a:close/>
                </a:path>
              </a:pathLst>
            </a:custGeom>
            <a:solidFill>
              <a:srgbClr val="FFD8D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8565172" y="6524796"/>
              <a:ext cx="481965" cy="577215"/>
            </a:xfrm>
            <a:custGeom>
              <a:avLst/>
              <a:gdLst/>
              <a:ahLst/>
              <a:cxnLst/>
              <a:rect l="l" t="t" r="r" b="b"/>
              <a:pathLst>
                <a:path w="481965" h="577215">
                  <a:moveTo>
                    <a:pt x="386283" y="150406"/>
                  </a:moveTo>
                  <a:lnTo>
                    <a:pt x="372694" y="88353"/>
                  </a:lnTo>
                  <a:lnTo>
                    <a:pt x="330479" y="32473"/>
                  </a:lnTo>
                  <a:lnTo>
                    <a:pt x="273253" y="3810"/>
                  </a:lnTo>
                  <a:lnTo>
                    <a:pt x="240830" y="0"/>
                  </a:lnTo>
                  <a:lnTo>
                    <a:pt x="208419" y="3810"/>
                  </a:lnTo>
                  <a:lnTo>
                    <a:pt x="151193" y="32473"/>
                  </a:lnTo>
                  <a:lnTo>
                    <a:pt x="125437" y="60566"/>
                  </a:lnTo>
                  <a:lnTo>
                    <a:pt x="98882" y="118656"/>
                  </a:lnTo>
                  <a:lnTo>
                    <a:pt x="95389" y="150406"/>
                  </a:lnTo>
                  <a:lnTo>
                    <a:pt x="98729" y="182524"/>
                  </a:lnTo>
                  <a:lnTo>
                    <a:pt x="110858" y="222300"/>
                  </a:lnTo>
                  <a:lnTo>
                    <a:pt x="148869" y="271932"/>
                  </a:lnTo>
                  <a:lnTo>
                    <a:pt x="207391" y="301409"/>
                  </a:lnTo>
                  <a:lnTo>
                    <a:pt x="240830" y="305358"/>
                  </a:lnTo>
                  <a:lnTo>
                    <a:pt x="274281" y="301409"/>
                  </a:lnTo>
                  <a:lnTo>
                    <a:pt x="332803" y="271932"/>
                  </a:lnTo>
                  <a:lnTo>
                    <a:pt x="370814" y="222300"/>
                  </a:lnTo>
                  <a:lnTo>
                    <a:pt x="382943" y="182524"/>
                  </a:lnTo>
                  <a:lnTo>
                    <a:pt x="386283" y="150406"/>
                  </a:lnTo>
                  <a:close/>
                </a:path>
                <a:path w="481965" h="577215">
                  <a:moveTo>
                    <a:pt x="481672" y="519493"/>
                  </a:moveTo>
                  <a:lnTo>
                    <a:pt x="473925" y="469328"/>
                  </a:lnTo>
                  <a:lnTo>
                    <a:pt x="452031" y="424738"/>
                  </a:lnTo>
                  <a:lnTo>
                    <a:pt x="417969" y="388581"/>
                  </a:lnTo>
                  <a:lnTo>
                    <a:pt x="373697" y="363740"/>
                  </a:lnTo>
                  <a:lnTo>
                    <a:pt x="314566" y="345401"/>
                  </a:lnTo>
                  <a:lnTo>
                    <a:pt x="265544" y="338353"/>
                  </a:lnTo>
                  <a:lnTo>
                    <a:pt x="216128" y="338353"/>
                  </a:lnTo>
                  <a:lnTo>
                    <a:pt x="167106" y="345401"/>
                  </a:lnTo>
                  <a:lnTo>
                    <a:pt x="119240" y="359511"/>
                  </a:lnTo>
                  <a:lnTo>
                    <a:pt x="63703" y="388581"/>
                  </a:lnTo>
                  <a:lnTo>
                    <a:pt x="29641" y="424738"/>
                  </a:lnTo>
                  <a:lnTo>
                    <a:pt x="7747" y="469328"/>
                  </a:lnTo>
                  <a:lnTo>
                    <a:pt x="0" y="519493"/>
                  </a:lnTo>
                  <a:lnTo>
                    <a:pt x="4533" y="541909"/>
                  </a:lnTo>
                  <a:lnTo>
                    <a:pt x="16878" y="560222"/>
                  </a:lnTo>
                  <a:lnTo>
                    <a:pt x="35179" y="572566"/>
                  </a:lnTo>
                  <a:lnTo>
                    <a:pt x="57594" y="577088"/>
                  </a:lnTo>
                  <a:lnTo>
                    <a:pt x="424078" y="577088"/>
                  </a:lnTo>
                  <a:lnTo>
                    <a:pt x="446493" y="572566"/>
                  </a:lnTo>
                  <a:lnTo>
                    <a:pt x="464794" y="560222"/>
                  </a:lnTo>
                  <a:lnTo>
                    <a:pt x="477139" y="541909"/>
                  </a:lnTo>
                  <a:lnTo>
                    <a:pt x="481672" y="519493"/>
                  </a:lnTo>
                  <a:close/>
                </a:path>
              </a:pathLst>
            </a:custGeom>
            <a:solidFill>
              <a:srgbClr val="E76C6C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4" name="object 24"/>
          <p:cNvGrpSpPr/>
          <p:nvPr/>
        </p:nvGrpSpPr>
        <p:grpSpPr>
          <a:xfrm>
            <a:off x="11538915" y="8345296"/>
            <a:ext cx="1570990" cy="1570990"/>
            <a:chOff x="11538915" y="8345296"/>
            <a:chExt cx="1570990" cy="1570990"/>
          </a:xfrm>
        </p:grpSpPr>
        <p:sp>
          <p:nvSpPr>
            <p:cNvPr id="25" name="object 25"/>
            <p:cNvSpPr/>
            <p:nvPr/>
          </p:nvSpPr>
          <p:spPr>
            <a:xfrm>
              <a:off x="11538915" y="8345296"/>
              <a:ext cx="1570990" cy="1570990"/>
            </a:xfrm>
            <a:custGeom>
              <a:avLst/>
              <a:gdLst/>
              <a:ahLst/>
              <a:cxnLst/>
              <a:rect l="l" t="t" r="r" b="b"/>
              <a:pathLst>
                <a:path w="1570990" h="1570990">
                  <a:moveTo>
                    <a:pt x="785316" y="0"/>
                  </a:moveTo>
                  <a:lnTo>
                    <a:pt x="737477" y="1433"/>
                  </a:lnTo>
                  <a:lnTo>
                    <a:pt x="690395" y="5678"/>
                  </a:lnTo>
                  <a:lnTo>
                    <a:pt x="644154" y="12652"/>
                  </a:lnTo>
                  <a:lnTo>
                    <a:pt x="598836" y="22274"/>
                  </a:lnTo>
                  <a:lnTo>
                    <a:pt x="554521" y="34461"/>
                  </a:lnTo>
                  <a:lnTo>
                    <a:pt x="511294" y="49131"/>
                  </a:lnTo>
                  <a:lnTo>
                    <a:pt x="469235" y="66202"/>
                  </a:lnTo>
                  <a:lnTo>
                    <a:pt x="428427" y="85592"/>
                  </a:lnTo>
                  <a:lnTo>
                    <a:pt x="388952" y="107218"/>
                  </a:lnTo>
                  <a:lnTo>
                    <a:pt x="350892" y="130999"/>
                  </a:lnTo>
                  <a:lnTo>
                    <a:pt x="314329" y="156853"/>
                  </a:lnTo>
                  <a:lnTo>
                    <a:pt x="279347" y="184696"/>
                  </a:lnTo>
                  <a:lnTo>
                    <a:pt x="246025" y="214448"/>
                  </a:lnTo>
                  <a:lnTo>
                    <a:pt x="214448" y="246025"/>
                  </a:lnTo>
                  <a:lnTo>
                    <a:pt x="184696" y="279347"/>
                  </a:lnTo>
                  <a:lnTo>
                    <a:pt x="156853" y="314329"/>
                  </a:lnTo>
                  <a:lnTo>
                    <a:pt x="130999" y="350892"/>
                  </a:lnTo>
                  <a:lnTo>
                    <a:pt x="107218" y="388952"/>
                  </a:lnTo>
                  <a:lnTo>
                    <a:pt x="85592" y="428427"/>
                  </a:lnTo>
                  <a:lnTo>
                    <a:pt x="66202" y="469235"/>
                  </a:lnTo>
                  <a:lnTo>
                    <a:pt x="49131" y="511294"/>
                  </a:lnTo>
                  <a:lnTo>
                    <a:pt x="34461" y="554521"/>
                  </a:lnTo>
                  <a:lnTo>
                    <a:pt x="22274" y="598836"/>
                  </a:lnTo>
                  <a:lnTo>
                    <a:pt x="12652" y="644154"/>
                  </a:lnTo>
                  <a:lnTo>
                    <a:pt x="5678" y="690395"/>
                  </a:lnTo>
                  <a:lnTo>
                    <a:pt x="1433" y="737477"/>
                  </a:lnTo>
                  <a:lnTo>
                    <a:pt x="0" y="785316"/>
                  </a:lnTo>
                  <a:lnTo>
                    <a:pt x="1433" y="833155"/>
                  </a:lnTo>
                  <a:lnTo>
                    <a:pt x="5678" y="880236"/>
                  </a:lnTo>
                  <a:lnTo>
                    <a:pt x="12652" y="926478"/>
                  </a:lnTo>
                  <a:lnTo>
                    <a:pt x="22274" y="971796"/>
                  </a:lnTo>
                  <a:lnTo>
                    <a:pt x="34461" y="1016111"/>
                  </a:lnTo>
                  <a:lnTo>
                    <a:pt x="49131" y="1059338"/>
                  </a:lnTo>
                  <a:lnTo>
                    <a:pt x="66202" y="1101397"/>
                  </a:lnTo>
                  <a:lnTo>
                    <a:pt x="85592" y="1142205"/>
                  </a:lnTo>
                  <a:lnTo>
                    <a:pt x="107218" y="1181680"/>
                  </a:lnTo>
                  <a:lnTo>
                    <a:pt x="130999" y="1219740"/>
                  </a:lnTo>
                  <a:lnTo>
                    <a:pt x="156853" y="1256302"/>
                  </a:lnTo>
                  <a:lnTo>
                    <a:pt x="184696" y="1291285"/>
                  </a:lnTo>
                  <a:lnTo>
                    <a:pt x="214448" y="1324607"/>
                  </a:lnTo>
                  <a:lnTo>
                    <a:pt x="246025" y="1356184"/>
                  </a:lnTo>
                  <a:lnTo>
                    <a:pt x="279347" y="1385936"/>
                  </a:lnTo>
                  <a:lnTo>
                    <a:pt x="314329" y="1413779"/>
                  </a:lnTo>
                  <a:lnTo>
                    <a:pt x="350892" y="1439633"/>
                  </a:lnTo>
                  <a:lnTo>
                    <a:pt x="388952" y="1463414"/>
                  </a:lnTo>
                  <a:lnTo>
                    <a:pt x="428427" y="1485040"/>
                  </a:lnTo>
                  <a:lnTo>
                    <a:pt x="469235" y="1504430"/>
                  </a:lnTo>
                  <a:lnTo>
                    <a:pt x="511294" y="1521501"/>
                  </a:lnTo>
                  <a:lnTo>
                    <a:pt x="554521" y="1536171"/>
                  </a:lnTo>
                  <a:lnTo>
                    <a:pt x="598836" y="1548358"/>
                  </a:lnTo>
                  <a:lnTo>
                    <a:pt x="644154" y="1557980"/>
                  </a:lnTo>
                  <a:lnTo>
                    <a:pt x="690395" y="1564954"/>
                  </a:lnTo>
                  <a:lnTo>
                    <a:pt x="737477" y="1569199"/>
                  </a:lnTo>
                  <a:lnTo>
                    <a:pt x="785316" y="1570632"/>
                  </a:lnTo>
                  <a:lnTo>
                    <a:pt x="833155" y="1569199"/>
                  </a:lnTo>
                  <a:lnTo>
                    <a:pt x="880236" y="1564954"/>
                  </a:lnTo>
                  <a:lnTo>
                    <a:pt x="926478" y="1557980"/>
                  </a:lnTo>
                  <a:lnTo>
                    <a:pt x="971796" y="1548358"/>
                  </a:lnTo>
                  <a:lnTo>
                    <a:pt x="1016111" y="1536171"/>
                  </a:lnTo>
                  <a:lnTo>
                    <a:pt x="1059338" y="1521501"/>
                  </a:lnTo>
                  <a:lnTo>
                    <a:pt x="1101397" y="1504430"/>
                  </a:lnTo>
                  <a:lnTo>
                    <a:pt x="1142205" y="1485040"/>
                  </a:lnTo>
                  <a:lnTo>
                    <a:pt x="1181680" y="1463414"/>
                  </a:lnTo>
                  <a:lnTo>
                    <a:pt x="1219740" y="1439633"/>
                  </a:lnTo>
                  <a:lnTo>
                    <a:pt x="1256302" y="1413779"/>
                  </a:lnTo>
                  <a:lnTo>
                    <a:pt x="1291285" y="1385936"/>
                  </a:lnTo>
                  <a:lnTo>
                    <a:pt x="1324607" y="1356184"/>
                  </a:lnTo>
                  <a:lnTo>
                    <a:pt x="1356184" y="1324607"/>
                  </a:lnTo>
                  <a:lnTo>
                    <a:pt x="1385936" y="1291285"/>
                  </a:lnTo>
                  <a:lnTo>
                    <a:pt x="1413779" y="1256302"/>
                  </a:lnTo>
                  <a:lnTo>
                    <a:pt x="1439633" y="1219740"/>
                  </a:lnTo>
                  <a:lnTo>
                    <a:pt x="1463414" y="1181680"/>
                  </a:lnTo>
                  <a:lnTo>
                    <a:pt x="1485040" y="1142205"/>
                  </a:lnTo>
                  <a:lnTo>
                    <a:pt x="1504430" y="1101397"/>
                  </a:lnTo>
                  <a:lnTo>
                    <a:pt x="1521501" y="1059338"/>
                  </a:lnTo>
                  <a:lnTo>
                    <a:pt x="1536171" y="1016111"/>
                  </a:lnTo>
                  <a:lnTo>
                    <a:pt x="1548358" y="971796"/>
                  </a:lnTo>
                  <a:lnTo>
                    <a:pt x="1557980" y="926478"/>
                  </a:lnTo>
                  <a:lnTo>
                    <a:pt x="1564954" y="880236"/>
                  </a:lnTo>
                  <a:lnTo>
                    <a:pt x="1569199" y="833155"/>
                  </a:lnTo>
                  <a:lnTo>
                    <a:pt x="1570632" y="785316"/>
                  </a:lnTo>
                  <a:lnTo>
                    <a:pt x="1569199" y="737477"/>
                  </a:lnTo>
                  <a:lnTo>
                    <a:pt x="1564954" y="690395"/>
                  </a:lnTo>
                  <a:lnTo>
                    <a:pt x="1557980" y="644154"/>
                  </a:lnTo>
                  <a:lnTo>
                    <a:pt x="1548358" y="598836"/>
                  </a:lnTo>
                  <a:lnTo>
                    <a:pt x="1536171" y="554521"/>
                  </a:lnTo>
                  <a:lnTo>
                    <a:pt x="1521501" y="511294"/>
                  </a:lnTo>
                  <a:lnTo>
                    <a:pt x="1504430" y="469235"/>
                  </a:lnTo>
                  <a:lnTo>
                    <a:pt x="1485040" y="428427"/>
                  </a:lnTo>
                  <a:lnTo>
                    <a:pt x="1463414" y="388952"/>
                  </a:lnTo>
                  <a:lnTo>
                    <a:pt x="1439633" y="350892"/>
                  </a:lnTo>
                  <a:lnTo>
                    <a:pt x="1413779" y="314329"/>
                  </a:lnTo>
                  <a:lnTo>
                    <a:pt x="1385936" y="279347"/>
                  </a:lnTo>
                  <a:lnTo>
                    <a:pt x="1356184" y="246025"/>
                  </a:lnTo>
                  <a:lnTo>
                    <a:pt x="1324607" y="214448"/>
                  </a:lnTo>
                  <a:lnTo>
                    <a:pt x="1291285" y="184696"/>
                  </a:lnTo>
                  <a:lnTo>
                    <a:pt x="1256302" y="156853"/>
                  </a:lnTo>
                  <a:lnTo>
                    <a:pt x="1219740" y="130999"/>
                  </a:lnTo>
                  <a:lnTo>
                    <a:pt x="1181680" y="107218"/>
                  </a:lnTo>
                  <a:lnTo>
                    <a:pt x="1142205" y="85592"/>
                  </a:lnTo>
                  <a:lnTo>
                    <a:pt x="1101397" y="66202"/>
                  </a:lnTo>
                  <a:lnTo>
                    <a:pt x="1059338" y="49131"/>
                  </a:lnTo>
                  <a:lnTo>
                    <a:pt x="1016111" y="34461"/>
                  </a:lnTo>
                  <a:lnTo>
                    <a:pt x="971796" y="22274"/>
                  </a:lnTo>
                  <a:lnTo>
                    <a:pt x="926478" y="12652"/>
                  </a:lnTo>
                  <a:lnTo>
                    <a:pt x="880236" y="5678"/>
                  </a:lnTo>
                  <a:lnTo>
                    <a:pt x="833155" y="1433"/>
                  </a:lnTo>
                  <a:lnTo>
                    <a:pt x="785316" y="0"/>
                  </a:lnTo>
                  <a:close/>
                </a:path>
              </a:pathLst>
            </a:custGeom>
            <a:solidFill>
              <a:srgbClr val="E5F1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12083390" y="8849328"/>
              <a:ext cx="481965" cy="577215"/>
            </a:xfrm>
            <a:custGeom>
              <a:avLst/>
              <a:gdLst/>
              <a:ahLst/>
              <a:cxnLst/>
              <a:rect l="l" t="t" r="r" b="b"/>
              <a:pathLst>
                <a:path w="481965" h="577215">
                  <a:moveTo>
                    <a:pt x="386283" y="150406"/>
                  </a:moveTo>
                  <a:lnTo>
                    <a:pt x="372694" y="88353"/>
                  </a:lnTo>
                  <a:lnTo>
                    <a:pt x="330479" y="32473"/>
                  </a:lnTo>
                  <a:lnTo>
                    <a:pt x="273253" y="3810"/>
                  </a:lnTo>
                  <a:lnTo>
                    <a:pt x="240830" y="0"/>
                  </a:lnTo>
                  <a:lnTo>
                    <a:pt x="208419" y="3810"/>
                  </a:lnTo>
                  <a:lnTo>
                    <a:pt x="151193" y="32473"/>
                  </a:lnTo>
                  <a:lnTo>
                    <a:pt x="125437" y="60566"/>
                  </a:lnTo>
                  <a:lnTo>
                    <a:pt x="98882" y="118656"/>
                  </a:lnTo>
                  <a:lnTo>
                    <a:pt x="95389" y="150406"/>
                  </a:lnTo>
                  <a:lnTo>
                    <a:pt x="98729" y="182537"/>
                  </a:lnTo>
                  <a:lnTo>
                    <a:pt x="110858" y="222300"/>
                  </a:lnTo>
                  <a:lnTo>
                    <a:pt x="148869" y="271945"/>
                  </a:lnTo>
                  <a:lnTo>
                    <a:pt x="207391" y="301409"/>
                  </a:lnTo>
                  <a:lnTo>
                    <a:pt x="240830" y="305371"/>
                  </a:lnTo>
                  <a:lnTo>
                    <a:pt x="274281" y="301409"/>
                  </a:lnTo>
                  <a:lnTo>
                    <a:pt x="332803" y="271945"/>
                  </a:lnTo>
                  <a:lnTo>
                    <a:pt x="370814" y="222300"/>
                  </a:lnTo>
                  <a:lnTo>
                    <a:pt x="382943" y="182537"/>
                  </a:lnTo>
                  <a:lnTo>
                    <a:pt x="386283" y="150406"/>
                  </a:lnTo>
                  <a:close/>
                </a:path>
                <a:path w="481965" h="577215">
                  <a:moveTo>
                    <a:pt x="481672" y="519506"/>
                  </a:moveTo>
                  <a:lnTo>
                    <a:pt x="473925" y="469328"/>
                  </a:lnTo>
                  <a:lnTo>
                    <a:pt x="452031" y="424738"/>
                  </a:lnTo>
                  <a:lnTo>
                    <a:pt x="417969" y="388594"/>
                  </a:lnTo>
                  <a:lnTo>
                    <a:pt x="373697" y="363740"/>
                  </a:lnTo>
                  <a:lnTo>
                    <a:pt x="314566" y="345414"/>
                  </a:lnTo>
                  <a:lnTo>
                    <a:pt x="265544" y="338353"/>
                  </a:lnTo>
                  <a:lnTo>
                    <a:pt x="216128" y="338353"/>
                  </a:lnTo>
                  <a:lnTo>
                    <a:pt x="167106" y="345414"/>
                  </a:lnTo>
                  <a:lnTo>
                    <a:pt x="119240" y="359511"/>
                  </a:lnTo>
                  <a:lnTo>
                    <a:pt x="63703" y="388594"/>
                  </a:lnTo>
                  <a:lnTo>
                    <a:pt x="29641" y="424738"/>
                  </a:lnTo>
                  <a:lnTo>
                    <a:pt x="7747" y="469328"/>
                  </a:lnTo>
                  <a:lnTo>
                    <a:pt x="0" y="519506"/>
                  </a:lnTo>
                  <a:lnTo>
                    <a:pt x="4533" y="541921"/>
                  </a:lnTo>
                  <a:lnTo>
                    <a:pt x="16878" y="560222"/>
                  </a:lnTo>
                  <a:lnTo>
                    <a:pt x="35179" y="572566"/>
                  </a:lnTo>
                  <a:lnTo>
                    <a:pt x="57594" y="577088"/>
                  </a:lnTo>
                  <a:lnTo>
                    <a:pt x="424078" y="577088"/>
                  </a:lnTo>
                  <a:lnTo>
                    <a:pt x="446493" y="572566"/>
                  </a:lnTo>
                  <a:lnTo>
                    <a:pt x="464794" y="560222"/>
                  </a:lnTo>
                  <a:lnTo>
                    <a:pt x="477139" y="541921"/>
                  </a:lnTo>
                  <a:lnTo>
                    <a:pt x="481672" y="519506"/>
                  </a:lnTo>
                  <a:close/>
                </a:path>
              </a:pathLst>
            </a:custGeom>
            <a:solidFill>
              <a:srgbClr val="0079FF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27" name="object 27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3453459" y="8370458"/>
            <a:ext cx="5308038" cy="463994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3433045" y="9065169"/>
            <a:ext cx="5319472" cy="1380134"/>
          </a:xfrm>
          <a:prstGeom prst="rect">
            <a:avLst/>
          </a:prstGeom>
        </p:spPr>
      </p:pic>
      <p:pic>
        <p:nvPicPr>
          <p:cNvPr id="29" name="object 29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2134431" y="8370458"/>
            <a:ext cx="4648858" cy="367280"/>
          </a:xfrm>
          <a:prstGeom prst="rect">
            <a:avLst/>
          </a:prstGeom>
        </p:spPr>
      </p:pic>
      <p:pic>
        <p:nvPicPr>
          <p:cNvPr id="30" name="object 30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2116100" y="9061004"/>
            <a:ext cx="5161870" cy="1309857"/>
          </a:xfrm>
          <a:prstGeom prst="rect">
            <a:avLst/>
          </a:prstGeom>
        </p:spPr>
      </p:pic>
      <p:grpSp>
        <p:nvGrpSpPr>
          <p:cNvPr id="31" name="object 31"/>
          <p:cNvGrpSpPr/>
          <p:nvPr/>
        </p:nvGrpSpPr>
        <p:grpSpPr>
          <a:xfrm>
            <a:off x="8020698" y="8345296"/>
            <a:ext cx="1570990" cy="1570990"/>
            <a:chOff x="8020698" y="8345296"/>
            <a:chExt cx="1570990" cy="1570990"/>
          </a:xfrm>
        </p:grpSpPr>
        <p:sp>
          <p:nvSpPr>
            <p:cNvPr id="32" name="object 32"/>
            <p:cNvSpPr/>
            <p:nvPr/>
          </p:nvSpPr>
          <p:spPr>
            <a:xfrm>
              <a:off x="8020698" y="8345296"/>
              <a:ext cx="1570990" cy="1570990"/>
            </a:xfrm>
            <a:custGeom>
              <a:avLst/>
              <a:gdLst/>
              <a:ahLst/>
              <a:cxnLst/>
              <a:rect l="l" t="t" r="r" b="b"/>
              <a:pathLst>
                <a:path w="1570990" h="1570990">
                  <a:moveTo>
                    <a:pt x="785316" y="0"/>
                  </a:moveTo>
                  <a:lnTo>
                    <a:pt x="737477" y="1433"/>
                  </a:lnTo>
                  <a:lnTo>
                    <a:pt x="690395" y="5678"/>
                  </a:lnTo>
                  <a:lnTo>
                    <a:pt x="644154" y="12652"/>
                  </a:lnTo>
                  <a:lnTo>
                    <a:pt x="598836" y="22274"/>
                  </a:lnTo>
                  <a:lnTo>
                    <a:pt x="554521" y="34461"/>
                  </a:lnTo>
                  <a:lnTo>
                    <a:pt x="511294" y="49131"/>
                  </a:lnTo>
                  <a:lnTo>
                    <a:pt x="469235" y="66202"/>
                  </a:lnTo>
                  <a:lnTo>
                    <a:pt x="428427" y="85592"/>
                  </a:lnTo>
                  <a:lnTo>
                    <a:pt x="388952" y="107218"/>
                  </a:lnTo>
                  <a:lnTo>
                    <a:pt x="350892" y="130999"/>
                  </a:lnTo>
                  <a:lnTo>
                    <a:pt x="314329" y="156853"/>
                  </a:lnTo>
                  <a:lnTo>
                    <a:pt x="279347" y="184696"/>
                  </a:lnTo>
                  <a:lnTo>
                    <a:pt x="246025" y="214448"/>
                  </a:lnTo>
                  <a:lnTo>
                    <a:pt x="214448" y="246025"/>
                  </a:lnTo>
                  <a:lnTo>
                    <a:pt x="184696" y="279347"/>
                  </a:lnTo>
                  <a:lnTo>
                    <a:pt x="156853" y="314329"/>
                  </a:lnTo>
                  <a:lnTo>
                    <a:pt x="130999" y="350892"/>
                  </a:lnTo>
                  <a:lnTo>
                    <a:pt x="107218" y="388952"/>
                  </a:lnTo>
                  <a:lnTo>
                    <a:pt x="85592" y="428427"/>
                  </a:lnTo>
                  <a:lnTo>
                    <a:pt x="66202" y="469235"/>
                  </a:lnTo>
                  <a:lnTo>
                    <a:pt x="49131" y="511294"/>
                  </a:lnTo>
                  <a:lnTo>
                    <a:pt x="34461" y="554521"/>
                  </a:lnTo>
                  <a:lnTo>
                    <a:pt x="22274" y="598836"/>
                  </a:lnTo>
                  <a:lnTo>
                    <a:pt x="12652" y="644154"/>
                  </a:lnTo>
                  <a:lnTo>
                    <a:pt x="5678" y="690395"/>
                  </a:lnTo>
                  <a:lnTo>
                    <a:pt x="1433" y="737477"/>
                  </a:lnTo>
                  <a:lnTo>
                    <a:pt x="0" y="785316"/>
                  </a:lnTo>
                  <a:lnTo>
                    <a:pt x="1433" y="833155"/>
                  </a:lnTo>
                  <a:lnTo>
                    <a:pt x="5678" y="880236"/>
                  </a:lnTo>
                  <a:lnTo>
                    <a:pt x="12652" y="926478"/>
                  </a:lnTo>
                  <a:lnTo>
                    <a:pt x="22274" y="971796"/>
                  </a:lnTo>
                  <a:lnTo>
                    <a:pt x="34461" y="1016111"/>
                  </a:lnTo>
                  <a:lnTo>
                    <a:pt x="49131" y="1059338"/>
                  </a:lnTo>
                  <a:lnTo>
                    <a:pt x="66202" y="1101397"/>
                  </a:lnTo>
                  <a:lnTo>
                    <a:pt x="85592" y="1142205"/>
                  </a:lnTo>
                  <a:lnTo>
                    <a:pt x="107218" y="1181680"/>
                  </a:lnTo>
                  <a:lnTo>
                    <a:pt x="130999" y="1219740"/>
                  </a:lnTo>
                  <a:lnTo>
                    <a:pt x="156853" y="1256302"/>
                  </a:lnTo>
                  <a:lnTo>
                    <a:pt x="184696" y="1291285"/>
                  </a:lnTo>
                  <a:lnTo>
                    <a:pt x="214448" y="1324607"/>
                  </a:lnTo>
                  <a:lnTo>
                    <a:pt x="246025" y="1356184"/>
                  </a:lnTo>
                  <a:lnTo>
                    <a:pt x="279347" y="1385936"/>
                  </a:lnTo>
                  <a:lnTo>
                    <a:pt x="314329" y="1413779"/>
                  </a:lnTo>
                  <a:lnTo>
                    <a:pt x="350892" y="1439633"/>
                  </a:lnTo>
                  <a:lnTo>
                    <a:pt x="388952" y="1463414"/>
                  </a:lnTo>
                  <a:lnTo>
                    <a:pt x="428427" y="1485040"/>
                  </a:lnTo>
                  <a:lnTo>
                    <a:pt x="469235" y="1504430"/>
                  </a:lnTo>
                  <a:lnTo>
                    <a:pt x="511294" y="1521501"/>
                  </a:lnTo>
                  <a:lnTo>
                    <a:pt x="554521" y="1536171"/>
                  </a:lnTo>
                  <a:lnTo>
                    <a:pt x="598836" y="1548358"/>
                  </a:lnTo>
                  <a:lnTo>
                    <a:pt x="644154" y="1557980"/>
                  </a:lnTo>
                  <a:lnTo>
                    <a:pt x="690395" y="1564954"/>
                  </a:lnTo>
                  <a:lnTo>
                    <a:pt x="737477" y="1569199"/>
                  </a:lnTo>
                  <a:lnTo>
                    <a:pt x="785316" y="1570632"/>
                  </a:lnTo>
                  <a:lnTo>
                    <a:pt x="833155" y="1569199"/>
                  </a:lnTo>
                  <a:lnTo>
                    <a:pt x="880236" y="1564954"/>
                  </a:lnTo>
                  <a:lnTo>
                    <a:pt x="926478" y="1557980"/>
                  </a:lnTo>
                  <a:lnTo>
                    <a:pt x="971796" y="1548358"/>
                  </a:lnTo>
                  <a:lnTo>
                    <a:pt x="1016111" y="1536171"/>
                  </a:lnTo>
                  <a:lnTo>
                    <a:pt x="1059338" y="1521501"/>
                  </a:lnTo>
                  <a:lnTo>
                    <a:pt x="1101397" y="1504430"/>
                  </a:lnTo>
                  <a:lnTo>
                    <a:pt x="1142205" y="1485040"/>
                  </a:lnTo>
                  <a:lnTo>
                    <a:pt x="1181680" y="1463414"/>
                  </a:lnTo>
                  <a:lnTo>
                    <a:pt x="1219740" y="1439633"/>
                  </a:lnTo>
                  <a:lnTo>
                    <a:pt x="1256302" y="1413779"/>
                  </a:lnTo>
                  <a:lnTo>
                    <a:pt x="1291285" y="1385936"/>
                  </a:lnTo>
                  <a:lnTo>
                    <a:pt x="1324607" y="1356184"/>
                  </a:lnTo>
                  <a:lnTo>
                    <a:pt x="1356184" y="1324607"/>
                  </a:lnTo>
                  <a:lnTo>
                    <a:pt x="1385936" y="1291285"/>
                  </a:lnTo>
                  <a:lnTo>
                    <a:pt x="1413779" y="1256302"/>
                  </a:lnTo>
                  <a:lnTo>
                    <a:pt x="1439633" y="1219740"/>
                  </a:lnTo>
                  <a:lnTo>
                    <a:pt x="1463414" y="1181680"/>
                  </a:lnTo>
                  <a:lnTo>
                    <a:pt x="1485040" y="1142205"/>
                  </a:lnTo>
                  <a:lnTo>
                    <a:pt x="1504430" y="1101397"/>
                  </a:lnTo>
                  <a:lnTo>
                    <a:pt x="1521501" y="1059338"/>
                  </a:lnTo>
                  <a:lnTo>
                    <a:pt x="1536171" y="1016111"/>
                  </a:lnTo>
                  <a:lnTo>
                    <a:pt x="1548358" y="971796"/>
                  </a:lnTo>
                  <a:lnTo>
                    <a:pt x="1557980" y="926478"/>
                  </a:lnTo>
                  <a:lnTo>
                    <a:pt x="1564954" y="880236"/>
                  </a:lnTo>
                  <a:lnTo>
                    <a:pt x="1569199" y="833155"/>
                  </a:lnTo>
                  <a:lnTo>
                    <a:pt x="1570632" y="785316"/>
                  </a:lnTo>
                  <a:lnTo>
                    <a:pt x="1569199" y="737477"/>
                  </a:lnTo>
                  <a:lnTo>
                    <a:pt x="1564954" y="690395"/>
                  </a:lnTo>
                  <a:lnTo>
                    <a:pt x="1557980" y="644154"/>
                  </a:lnTo>
                  <a:lnTo>
                    <a:pt x="1548358" y="598836"/>
                  </a:lnTo>
                  <a:lnTo>
                    <a:pt x="1536171" y="554521"/>
                  </a:lnTo>
                  <a:lnTo>
                    <a:pt x="1521501" y="511294"/>
                  </a:lnTo>
                  <a:lnTo>
                    <a:pt x="1504430" y="469235"/>
                  </a:lnTo>
                  <a:lnTo>
                    <a:pt x="1485040" y="428427"/>
                  </a:lnTo>
                  <a:lnTo>
                    <a:pt x="1463414" y="388952"/>
                  </a:lnTo>
                  <a:lnTo>
                    <a:pt x="1439633" y="350892"/>
                  </a:lnTo>
                  <a:lnTo>
                    <a:pt x="1413779" y="314329"/>
                  </a:lnTo>
                  <a:lnTo>
                    <a:pt x="1385936" y="279347"/>
                  </a:lnTo>
                  <a:lnTo>
                    <a:pt x="1356184" y="246025"/>
                  </a:lnTo>
                  <a:lnTo>
                    <a:pt x="1324607" y="214448"/>
                  </a:lnTo>
                  <a:lnTo>
                    <a:pt x="1291285" y="184696"/>
                  </a:lnTo>
                  <a:lnTo>
                    <a:pt x="1256302" y="156853"/>
                  </a:lnTo>
                  <a:lnTo>
                    <a:pt x="1219740" y="130999"/>
                  </a:lnTo>
                  <a:lnTo>
                    <a:pt x="1181680" y="107218"/>
                  </a:lnTo>
                  <a:lnTo>
                    <a:pt x="1142205" y="85592"/>
                  </a:lnTo>
                  <a:lnTo>
                    <a:pt x="1101397" y="66202"/>
                  </a:lnTo>
                  <a:lnTo>
                    <a:pt x="1059338" y="49131"/>
                  </a:lnTo>
                  <a:lnTo>
                    <a:pt x="1016111" y="34461"/>
                  </a:lnTo>
                  <a:lnTo>
                    <a:pt x="971796" y="22274"/>
                  </a:lnTo>
                  <a:lnTo>
                    <a:pt x="926478" y="12652"/>
                  </a:lnTo>
                  <a:lnTo>
                    <a:pt x="880236" y="5678"/>
                  </a:lnTo>
                  <a:lnTo>
                    <a:pt x="833155" y="1433"/>
                  </a:lnTo>
                  <a:lnTo>
                    <a:pt x="785316" y="0"/>
                  </a:lnTo>
                  <a:close/>
                </a:path>
              </a:pathLst>
            </a:custGeom>
            <a:solidFill>
              <a:srgbClr val="FFD8D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8565172" y="8849328"/>
              <a:ext cx="481965" cy="577215"/>
            </a:xfrm>
            <a:custGeom>
              <a:avLst/>
              <a:gdLst/>
              <a:ahLst/>
              <a:cxnLst/>
              <a:rect l="l" t="t" r="r" b="b"/>
              <a:pathLst>
                <a:path w="481965" h="577215">
                  <a:moveTo>
                    <a:pt x="386283" y="150406"/>
                  </a:moveTo>
                  <a:lnTo>
                    <a:pt x="372694" y="88353"/>
                  </a:lnTo>
                  <a:lnTo>
                    <a:pt x="330479" y="32473"/>
                  </a:lnTo>
                  <a:lnTo>
                    <a:pt x="273253" y="3810"/>
                  </a:lnTo>
                  <a:lnTo>
                    <a:pt x="240830" y="0"/>
                  </a:lnTo>
                  <a:lnTo>
                    <a:pt x="208419" y="3810"/>
                  </a:lnTo>
                  <a:lnTo>
                    <a:pt x="151193" y="32473"/>
                  </a:lnTo>
                  <a:lnTo>
                    <a:pt x="125437" y="60566"/>
                  </a:lnTo>
                  <a:lnTo>
                    <a:pt x="98882" y="118656"/>
                  </a:lnTo>
                  <a:lnTo>
                    <a:pt x="95389" y="150406"/>
                  </a:lnTo>
                  <a:lnTo>
                    <a:pt x="98729" y="182537"/>
                  </a:lnTo>
                  <a:lnTo>
                    <a:pt x="110858" y="222300"/>
                  </a:lnTo>
                  <a:lnTo>
                    <a:pt x="148869" y="271945"/>
                  </a:lnTo>
                  <a:lnTo>
                    <a:pt x="207391" y="301409"/>
                  </a:lnTo>
                  <a:lnTo>
                    <a:pt x="240830" y="305371"/>
                  </a:lnTo>
                  <a:lnTo>
                    <a:pt x="274281" y="301409"/>
                  </a:lnTo>
                  <a:lnTo>
                    <a:pt x="332803" y="271945"/>
                  </a:lnTo>
                  <a:lnTo>
                    <a:pt x="370814" y="222300"/>
                  </a:lnTo>
                  <a:lnTo>
                    <a:pt x="382943" y="182537"/>
                  </a:lnTo>
                  <a:lnTo>
                    <a:pt x="386283" y="150406"/>
                  </a:lnTo>
                  <a:close/>
                </a:path>
                <a:path w="481965" h="577215">
                  <a:moveTo>
                    <a:pt x="481672" y="519506"/>
                  </a:moveTo>
                  <a:lnTo>
                    <a:pt x="473925" y="469328"/>
                  </a:lnTo>
                  <a:lnTo>
                    <a:pt x="452031" y="424738"/>
                  </a:lnTo>
                  <a:lnTo>
                    <a:pt x="417969" y="388594"/>
                  </a:lnTo>
                  <a:lnTo>
                    <a:pt x="373697" y="363740"/>
                  </a:lnTo>
                  <a:lnTo>
                    <a:pt x="314566" y="345414"/>
                  </a:lnTo>
                  <a:lnTo>
                    <a:pt x="265544" y="338353"/>
                  </a:lnTo>
                  <a:lnTo>
                    <a:pt x="216128" y="338353"/>
                  </a:lnTo>
                  <a:lnTo>
                    <a:pt x="167106" y="345414"/>
                  </a:lnTo>
                  <a:lnTo>
                    <a:pt x="119240" y="359511"/>
                  </a:lnTo>
                  <a:lnTo>
                    <a:pt x="63703" y="388594"/>
                  </a:lnTo>
                  <a:lnTo>
                    <a:pt x="29641" y="424738"/>
                  </a:lnTo>
                  <a:lnTo>
                    <a:pt x="7747" y="469328"/>
                  </a:lnTo>
                  <a:lnTo>
                    <a:pt x="0" y="519506"/>
                  </a:lnTo>
                  <a:lnTo>
                    <a:pt x="4533" y="541921"/>
                  </a:lnTo>
                  <a:lnTo>
                    <a:pt x="16878" y="560222"/>
                  </a:lnTo>
                  <a:lnTo>
                    <a:pt x="35179" y="572566"/>
                  </a:lnTo>
                  <a:lnTo>
                    <a:pt x="57594" y="577088"/>
                  </a:lnTo>
                  <a:lnTo>
                    <a:pt x="424078" y="577088"/>
                  </a:lnTo>
                  <a:lnTo>
                    <a:pt x="446493" y="572566"/>
                  </a:lnTo>
                  <a:lnTo>
                    <a:pt x="464794" y="560222"/>
                  </a:lnTo>
                  <a:lnTo>
                    <a:pt x="477139" y="541921"/>
                  </a:lnTo>
                  <a:lnTo>
                    <a:pt x="481672" y="519506"/>
                  </a:lnTo>
                  <a:close/>
                </a:path>
              </a:pathLst>
            </a:custGeom>
            <a:solidFill>
              <a:srgbClr val="E76C6C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4" name="object 34"/>
          <p:cNvSpPr/>
          <p:nvPr/>
        </p:nvSpPr>
        <p:spPr>
          <a:xfrm>
            <a:off x="10031107" y="3814251"/>
            <a:ext cx="1068070" cy="308610"/>
          </a:xfrm>
          <a:custGeom>
            <a:avLst/>
            <a:gdLst/>
            <a:ahLst/>
            <a:cxnLst/>
            <a:rect l="l" t="t" r="r" b="b"/>
            <a:pathLst>
              <a:path w="1068070" h="308610">
                <a:moveTo>
                  <a:pt x="154214" y="0"/>
                </a:moveTo>
                <a:lnTo>
                  <a:pt x="6133" y="139406"/>
                </a:lnTo>
                <a:lnTo>
                  <a:pt x="0" y="154214"/>
                </a:lnTo>
                <a:lnTo>
                  <a:pt x="1533" y="162094"/>
                </a:lnTo>
                <a:lnTo>
                  <a:pt x="6133" y="169022"/>
                </a:lnTo>
                <a:lnTo>
                  <a:pt x="139406" y="302295"/>
                </a:lnTo>
                <a:lnTo>
                  <a:pt x="146333" y="306895"/>
                </a:lnTo>
                <a:lnTo>
                  <a:pt x="154214" y="308428"/>
                </a:lnTo>
                <a:lnTo>
                  <a:pt x="162094" y="306895"/>
                </a:lnTo>
                <a:lnTo>
                  <a:pt x="169022" y="302295"/>
                </a:lnTo>
                <a:lnTo>
                  <a:pt x="173622" y="295367"/>
                </a:lnTo>
                <a:lnTo>
                  <a:pt x="175156" y="287486"/>
                </a:lnTo>
                <a:lnTo>
                  <a:pt x="173622" y="279606"/>
                </a:lnTo>
                <a:lnTo>
                  <a:pt x="169022" y="272678"/>
                </a:lnTo>
                <a:lnTo>
                  <a:pt x="71499" y="175156"/>
                </a:lnTo>
                <a:lnTo>
                  <a:pt x="20941" y="175156"/>
                </a:lnTo>
                <a:lnTo>
                  <a:pt x="20941" y="133272"/>
                </a:lnTo>
                <a:lnTo>
                  <a:pt x="71499" y="133272"/>
                </a:lnTo>
                <a:lnTo>
                  <a:pt x="169022" y="35749"/>
                </a:lnTo>
                <a:lnTo>
                  <a:pt x="173622" y="28822"/>
                </a:lnTo>
                <a:lnTo>
                  <a:pt x="175156" y="20941"/>
                </a:lnTo>
                <a:lnTo>
                  <a:pt x="173622" y="13061"/>
                </a:lnTo>
                <a:lnTo>
                  <a:pt x="169022" y="6133"/>
                </a:lnTo>
                <a:lnTo>
                  <a:pt x="162094" y="1533"/>
                </a:lnTo>
                <a:lnTo>
                  <a:pt x="154214" y="0"/>
                </a:lnTo>
                <a:close/>
              </a:path>
              <a:path w="1068070" h="308610">
                <a:moveTo>
                  <a:pt x="913815" y="0"/>
                </a:moveTo>
                <a:lnTo>
                  <a:pt x="905935" y="1533"/>
                </a:lnTo>
                <a:lnTo>
                  <a:pt x="899007" y="6133"/>
                </a:lnTo>
                <a:lnTo>
                  <a:pt x="894407" y="13061"/>
                </a:lnTo>
                <a:lnTo>
                  <a:pt x="892874" y="20941"/>
                </a:lnTo>
                <a:lnTo>
                  <a:pt x="894407" y="28822"/>
                </a:lnTo>
                <a:lnTo>
                  <a:pt x="899007" y="35749"/>
                </a:lnTo>
                <a:lnTo>
                  <a:pt x="1017472" y="154214"/>
                </a:lnTo>
                <a:lnTo>
                  <a:pt x="899007" y="272678"/>
                </a:lnTo>
                <a:lnTo>
                  <a:pt x="894407" y="279606"/>
                </a:lnTo>
                <a:lnTo>
                  <a:pt x="892874" y="287486"/>
                </a:lnTo>
                <a:lnTo>
                  <a:pt x="894407" y="295367"/>
                </a:lnTo>
                <a:lnTo>
                  <a:pt x="899007" y="302295"/>
                </a:lnTo>
                <a:lnTo>
                  <a:pt x="905935" y="306895"/>
                </a:lnTo>
                <a:lnTo>
                  <a:pt x="913815" y="308428"/>
                </a:lnTo>
                <a:lnTo>
                  <a:pt x="921696" y="306895"/>
                </a:lnTo>
                <a:lnTo>
                  <a:pt x="928624" y="302295"/>
                </a:lnTo>
                <a:lnTo>
                  <a:pt x="1055762" y="175156"/>
                </a:lnTo>
                <a:lnTo>
                  <a:pt x="1047088" y="175156"/>
                </a:lnTo>
                <a:lnTo>
                  <a:pt x="1047088" y="133272"/>
                </a:lnTo>
                <a:lnTo>
                  <a:pt x="1055762" y="133272"/>
                </a:lnTo>
                <a:lnTo>
                  <a:pt x="928624" y="6133"/>
                </a:lnTo>
                <a:lnTo>
                  <a:pt x="921696" y="1533"/>
                </a:lnTo>
                <a:lnTo>
                  <a:pt x="913815" y="0"/>
                </a:lnTo>
                <a:close/>
              </a:path>
              <a:path w="1068070" h="308610">
                <a:moveTo>
                  <a:pt x="71499" y="133272"/>
                </a:moveTo>
                <a:lnTo>
                  <a:pt x="20941" y="133272"/>
                </a:lnTo>
                <a:lnTo>
                  <a:pt x="20941" y="175156"/>
                </a:lnTo>
                <a:lnTo>
                  <a:pt x="71499" y="175156"/>
                </a:lnTo>
                <a:lnTo>
                  <a:pt x="50557" y="154214"/>
                </a:lnTo>
                <a:lnTo>
                  <a:pt x="71499" y="133272"/>
                </a:lnTo>
                <a:close/>
              </a:path>
              <a:path w="1068070" h="308610">
                <a:moveTo>
                  <a:pt x="996530" y="133272"/>
                </a:moveTo>
                <a:lnTo>
                  <a:pt x="71499" y="133272"/>
                </a:lnTo>
                <a:lnTo>
                  <a:pt x="50557" y="154214"/>
                </a:lnTo>
                <a:lnTo>
                  <a:pt x="71499" y="175156"/>
                </a:lnTo>
                <a:lnTo>
                  <a:pt x="996530" y="175156"/>
                </a:lnTo>
                <a:lnTo>
                  <a:pt x="1017472" y="154214"/>
                </a:lnTo>
                <a:lnTo>
                  <a:pt x="996530" y="133272"/>
                </a:lnTo>
                <a:close/>
              </a:path>
              <a:path w="1068070" h="308610">
                <a:moveTo>
                  <a:pt x="1055762" y="133272"/>
                </a:moveTo>
                <a:lnTo>
                  <a:pt x="1047088" y="133272"/>
                </a:lnTo>
                <a:lnTo>
                  <a:pt x="1047088" y="175156"/>
                </a:lnTo>
                <a:lnTo>
                  <a:pt x="1055762" y="175156"/>
                </a:lnTo>
                <a:lnTo>
                  <a:pt x="1061896" y="169022"/>
                </a:lnTo>
                <a:lnTo>
                  <a:pt x="1066496" y="162094"/>
                </a:lnTo>
                <a:lnTo>
                  <a:pt x="1068030" y="154214"/>
                </a:lnTo>
                <a:lnTo>
                  <a:pt x="1066496" y="146333"/>
                </a:lnTo>
                <a:lnTo>
                  <a:pt x="1061896" y="139406"/>
                </a:lnTo>
                <a:lnTo>
                  <a:pt x="1055762" y="1332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10041579" y="6651861"/>
            <a:ext cx="1068070" cy="308610"/>
          </a:xfrm>
          <a:custGeom>
            <a:avLst/>
            <a:gdLst/>
            <a:ahLst/>
            <a:cxnLst/>
            <a:rect l="l" t="t" r="r" b="b"/>
            <a:pathLst>
              <a:path w="1068070" h="308609">
                <a:moveTo>
                  <a:pt x="154214" y="0"/>
                </a:moveTo>
                <a:lnTo>
                  <a:pt x="6133" y="139406"/>
                </a:lnTo>
                <a:lnTo>
                  <a:pt x="0" y="154214"/>
                </a:lnTo>
                <a:lnTo>
                  <a:pt x="1533" y="162094"/>
                </a:lnTo>
                <a:lnTo>
                  <a:pt x="6133" y="169022"/>
                </a:lnTo>
                <a:lnTo>
                  <a:pt x="139406" y="302295"/>
                </a:lnTo>
                <a:lnTo>
                  <a:pt x="146333" y="306895"/>
                </a:lnTo>
                <a:lnTo>
                  <a:pt x="154214" y="308428"/>
                </a:lnTo>
                <a:lnTo>
                  <a:pt x="162094" y="306895"/>
                </a:lnTo>
                <a:lnTo>
                  <a:pt x="169022" y="302295"/>
                </a:lnTo>
                <a:lnTo>
                  <a:pt x="173622" y="295367"/>
                </a:lnTo>
                <a:lnTo>
                  <a:pt x="175156" y="287486"/>
                </a:lnTo>
                <a:lnTo>
                  <a:pt x="173622" y="279606"/>
                </a:lnTo>
                <a:lnTo>
                  <a:pt x="169022" y="272678"/>
                </a:lnTo>
                <a:lnTo>
                  <a:pt x="71499" y="175156"/>
                </a:lnTo>
                <a:lnTo>
                  <a:pt x="20941" y="175156"/>
                </a:lnTo>
                <a:lnTo>
                  <a:pt x="20941" y="133272"/>
                </a:lnTo>
                <a:lnTo>
                  <a:pt x="71499" y="133272"/>
                </a:lnTo>
                <a:lnTo>
                  <a:pt x="169022" y="35749"/>
                </a:lnTo>
                <a:lnTo>
                  <a:pt x="173622" y="28822"/>
                </a:lnTo>
                <a:lnTo>
                  <a:pt x="175156" y="20941"/>
                </a:lnTo>
                <a:lnTo>
                  <a:pt x="173622" y="13061"/>
                </a:lnTo>
                <a:lnTo>
                  <a:pt x="169022" y="6133"/>
                </a:lnTo>
                <a:lnTo>
                  <a:pt x="162094" y="1533"/>
                </a:lnTo>
                <a:lnTo>
                  <a:pt x="154214" y="0"/>
                </a:lnTo>
                <a:close/>
              </a:path>
              <a:path w="1068070" h="308609">
                <a:moveTo>
                  <a:pt x="913815" y="0"/>
                </a:moveTo>
                <a:lnTo>
                  <a:pt x="905935" y="1533"/>
                </a:lnTo>
                <a:lnTo>
                  <a:pt x="899007" y="6133"/>
                </a:lnTo>
                <a:lnTo>
                  <a:pt x="894407" y="13061"/>
                </a:lnTo>
                <a:lnTo>
                  <a:pt x="892874" y="20941"/>
                </a:lnTo>
                <a:lnTo>
                  <a:pt x="894407" y="28822"/>
                </a:lnTo>
                <a:lnTo>
                  <a:pt x="899007" y="35749"/>
                </a:lnTo>
                <a:lnTo>
                  <a:pt x="1017472" y="154214"/>
                </a:lnTo>
                <a:lnTo>
                  <a:pt x="899007" y="272678"/>
                </a:lnTo>
                <a:lnTo>
                  <a:pt x="894407" y="279606"/>
                </a:lnTo>
                <a:lnTo>
                  <a:pt x="892874" y="287486"/>
                </a:lnTo>
                <a:lnTo>
                  <a:pt x="894407" y="295367"/>
                </a:lnTo>
                <a:lnTo>
                  <a:pt x="899007" y="302295"/>
                </a:lnTo>
                <a:lnTo>
                  <a:pt x="905935" y="306895"/>
                </a:lnTo>
                <a:lnTo>
                  <a:pt x="913815" y="308428"/>
                </a:lnTo>
                <a:lnTo>
                  <a:pt x="921696" y="306895"/>
                </a:lnTo>
                <a:lnTo>
                  <a:pt x="928624" y="302295"/>
                </a:lnTo>
                <a:lnTo>
                  <a:pt x="1055762" y="175156"/>
                </a:lnTo>
                <a:lnTo>
                  <a:pt x="1047088" y="175156"/>
                </a:lnTo>
                <a:lnTo>
                  <a:pt x="1047088" y="133272"/>
                </a:lnTo>
                <a:lnTo>
                  <a:pt x="1055762" y="133272"/>
                </a:lnTo>
                <a:lnTo>
                  <a:pt x="928624" y="6133"/>
                </a:lnTo>
                <a:lnTo>
                  <a:pt x="921696" y="1533"/>
                </a:lnTo>
                <a:lnTo>
                  <a:pt x="913815" y="0"/>
                </a:lnTo>
                <a:close/>
              </a:path>
              <a:path w="1068070" h="308609">
                <a:moveTo>
                  <a:pt x="71499" y="133272"/>
                </a:moveTo>
                <a:lnTo>
                  <a:pt x="20941" y="133272"/>
                </a:lnTo>
                <a:lnTo>
                  <a:pt x="20941" y="175156"/>
                </a:lnTo>
                <a:lnTo>
                  <a:pt x="71499" y="175156"/>
                </a:lnTo>
                <a:lnTo>
                  <a:pt x="50557" y="154214"/>
                </a:lnTo>
                <a:lnTo>
                  <a:pt x="71499" y="133272"/>
                </a:lnTo>
                <a:close/>
              </a:path>
              <a:path w="1068070" h="308609">
                <a:moveTo>
                  <a:pt x="996530" y="133272"/>
                </a:moveTo>
                <a:lnTo>
                  <a:pt x="71499" y="133272"/>
                </a:lnTo>
                <a:lnTo>
                  <a:pt x="50557" y="154214"/>
                </a:lnTo>
                <a:lnTo>
                  <a:pt x="71499" y="175156"/>
                </a:lnTo>
                <a:lnTo>
                  <a:pt x="996530" y="175156"/>
                </a:lnTo>
                <a:lnTo>
                  <a:pt x="1017472" y="154214"/>
                </a:lnTo>
                <a:lnTo>
                  <a:pt x="996530" y="133272"/>
                </a:lnTo>
                <a:close/>
              </a:path>
              <a:path w="1068070" h="308609">
                <a:moveTo>
                  <a:pt x="1055762" y="133272"/>
                </a:moveTo>
                <a:lnTo>
                  <a:pt x="1047088" y="133272"/>
                </a:lnTo>
                <a:lnTo>
                  <a:pt x="1047088" y="175156"/>
                </a:lnTo>
                <a:lnTo>
                  <a:pt x="1055762" y="175156"/>
                </a:lnTo>
                <a:lnTo>
                  <a:pt x="1061896" y="169022"/>
                </a:lnTo>
                <a:lnTo>
                  <a:pt x="1066496" y="162094"/>
                </a:lnTo>
                <a:lnTo>
                  <a:pt x="1068030" y="154214"/>
                </a:lnTo>
                <a:lnTo>
                  <a:pt x="1066496" y="146333"/>
                </a:lnTo>
                <a:lnTo>
                  <a:pt x="1061896" y="139406"/>
                </a:lnTo>
                <a:lnTo>
                  <a:pt x="1055762" y="1332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10041579" y="9028751"/>
            <a:ext cx="1068070" cy="308610"/>
          </a:xfrm>
          <a:custGeom>
            <a:avLst/>
            <a:gdLst/>
            <a:ahLst/>
            <a:cxnLst/>
            <a:rect l="l" t="t" r="r" b="b"/>
            <a:pathLst>
              <a:path w="1068070" h="308609">
                <a:moveTo>
                  <a:pt x="154214" y="0"/>
                </a:moveTo>
                <a:lnTo>
                  <a:pt x="6133" y="139406"/>
                </a:lnTo>
                <a:lnTo>
                  <a:pt x="0" y="154214"/>
                </a:lnTo>
                <a:lnTo>
                  <a:pt x="1533" y="162094"/>
                </a:lnTo>
                <a:lnTo>
                  <a:pt x="6133" y="169022"/>
                </a:lnTo>
                <a:lnTo>
                  <a:pt x="139406" y="302295"/>
                </a:lnTo>
                <a:lnTo>
                  <a:pt x="146333" y="306895"/>
                </a:lnTo>
                <a:lnTo>
                  <a:pt x="154214" y="308428"/>
                </a:lnTo>
                <a:lnTo>
                  <a:pt x="162094" y="306895"/>
                </a:lnTo>
                <a:lnTo>
                  <a:pt x="169022" y="302295"/>
                </a:lnTo>
                <a:lnTo>
                  <a:pt x="173622" y="295367"/>
                </a:lnTo>
                <a:lnTo>
                  <a:pt x="175156" y="287486"/>
                </a:lnTo>
                <a:lnTo>
                  <a:pt x="173622" y="279606"/>
                </a:lnTo>
                <a:lnTo>
                  <a:pt x="169022" y="272678"/>
                </a:lnTo>
                <a:lnTo>
                  <a:pt x="71499" y="175156"/>
                </a:lnTo>
                <a:lnTo>
                  <a:pt x="20941" y="175156"/>
                </a:lnTo>
                <a:lnTo>
                  <a:pt x="20941" y="133272"/>
                </a:lnTo>
                <a:lnTo>
                  <a:pt x="71499" y="133272"/>
                </a:lnTo>
                <a:lnTo>
                  <a:pt x="169022" y="35749"/>
                </a:lnTo>
                <a:lnTo>
                  <a:pt x="173622" y="28822"/>
                </a:lnTo>
                <a:lnTo>
                  <a:pt x="175156" y="20941"/>
                </a:lnTo>
                <a:lnTo>
                  <a:pt x="173622" y="13061"/>
                </a:lnTo>
                <a:lnTo>
                  <a:pt x="169022" y="6133"/>
                </a:lnTo>
                <a:lnTo>
                  <a:pt x="162094" y="1533"/>
                </a:lnTo>
                <a:lnTo>
                  <a:pt x="154214" y="0"/>
                </a:lnTo>
                <a:close/>
              </a:path>
              <a:path w="1068070" h="308609">
                <a:moveTo>
                  <a:pt x="913815" y="0"/>
                </a:moveTo>
                <a:lnTo>
                  <a:pt x="905935" y="1533"/>
                </a:lnTo>
                <a:lnTo>
                  <a:pt x="899007" y="6133"/>
                </a:lnTo>
                <a:lnTo>
                  <a:pt x="894407" y="13061"/>
                </a:lnTo>
                <a:lnTo>
                  <a:pt x="892874" y="20941"/>
                </a:lnTo>
                <a:lnTo>
                  <a:pt x="894407" y="28822"/>
                </a:lnTo>
                <a:lnTo>
                  <a:pt x="899007" y="35749"/>
                </a:lnTo>
                <a:lnTo>
                  <a:pt x="1017472" y="154214"/>
                </a:lnTo>
                <a:lnTo>
                  <a:pt x="899007" y="272678"/>
                </a:lnTo>
                <a:lnTo>
                  <a:pt x="894407" y="279606"/>
                </a:lnTo>
                <a:lnTo>
                  <a:pt x="892874" y="287486"/>
                </a:lnTo>
                <a:lnTo>
                  <a:pt x="894407" y="295367"/>
                </a:lnTo>
                <a:lnTo>
                  <a:pt x="899007" y="302295"/>
                </a:lnTo>
                <a:lnTo>
                  <a:pt x="905935" y="306895"/>
                </a:lnTo>
                <a:lnTo>
                  <a:pt x="913815" y="308428"/>
                </a:lnTo>
                <a:lnTo>
                  <a:pt x="921696" y="306895"/>
                </a:lnTo>
                <a:lnTo>
                  <a:pt x="928624" y="302295"/>
                </a:lnTo>
                <a:lnTo>
                  <a:pt x="1055762" y="175156"/>
                </a:lnTo>
                <a:lnTo>
                  <a:pt x="1047088" y="175156"/>
                </a:lnTo>
                <a:lnTo>
                  <a:pt x="1047088" y="133272"/>
                </a:lnTo>
                <a:lnTo>
                  <a:pt x="1055762" y="133272"/>
                </a:lnTo>
                <a:lnTo>
                  <a:pt x="928624" y="6133"/>
                </a:lnTo>
                <a:lnTo>
                  <a:pt x="921696" y="1533"/>
                </a:lnTo>
                <a:lnTo>
                  <a:pt x="913815" y="0"/>
                </a:lnTo>
                <a:close/>
              </a:path>
              <a:path w="1068070" h="308609">
                <a:moveTo>
                  <a:pt x="71499" y="133272"/>
                </a:moveTo>
                <a:lnTo>
                  <a:pt x="20941" y="133272"/>
                </a:lnTo>
                <a:lnTo>
                  <a:pt x="20941" y="175156"/>
                </a:lnTo>
                <a:lnTo>
                  <a:pt x="71499" y="175156"/>
                </a:lnTo>
                <a:lnTo>
                  <a:pt x="50557" y="154214"/>
                </a:lnTo>
                <a:lnTo>
                  <a:pt x="71499" y="133272"/>
                </a:lnTo>
                <a:close/>
              </a:path>
              <a:path w="1068070" h="308609">
                <a:moveTo>
                  <a:pt x="996530" y="133272"/>
                </a:moveTo>
                <a:lnTo>
                  <a:pt x="71499" y="133272"/>
                </a:lnTo>
                <a:lnTo>
                  <a:pt x="50557" y="154214"/>
                </a:lnTo>
                <a:lnTo>
                  <a:pt x="71499" y="175156"/>
                </a:lnTo>
                <a:lnTo>
                  <a:pt x="996530" y="175156"/>
                </a:lnTo>
                <a:lnTo>
                  <a:pt x="1017472" y="154214"/>
                </a:lnTo>
                <a:lnTo>
                  <a:pt x="996530" y="133272"/>
                </a:lnTo>
                <a:close/>
              </a:path>
              <a:path w="1068070" h="308609">
                <a:moveTo>
                  <a:pt x="1055762" y="133272"/>
                </a:moveTo>
                <a:lnTo>
                  <a:pt x="1047088" y="133272"/>
                </a:lnTo>
                <a:lnTo>
                  <a:pt x="1047088" y="175156"/>
                </a:lnTo>
                <a:lnTo>
                  <a:pt x="1055762" y="175156"/>
                </a:lnTo>
                <a:lnTo>
                  <a:pt x="1061896" y="169022"/>
                </a:lnTo>
                <a:lnTo>
                  <a:pt x="1066496" y="162094"/>
                </a:lnTo>
                <a:lnTo>
                  <a:pt x="1068030" y="154214"/>
                </a:lnTo>
                <a:lnTo>
                  <a:pt x="1066496" y="146333"/>
                </a:lnTo>
                <a:lnTo>
                  <a:pt x="1061896" y="139406"/>
                </a:lnTo>
                <a:lnTo>
                  <a:pt x="1055762" y="1332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616060" y="724558"/>
            <a:ext cx="1783080" cy="274320"/>
          </a:xfrm>
          <a:custGeom>
            <a:avLst/>
            <a:gdLst/>
            <a:ahLst/>
            <a:cxnLst/>
            <a:rect l="l" t="t" r="r" b="b"/>
            <a:pathLst>
              <a:path w="1783079" h="274319">
                <a:moveTo>
                  <a:pt x="105154" y="3644"/>
                </a:moveTo>
                <a:lnTo>
                  <a:pt x="0" y="3644"/>
                </a:lnTo>
                <a:lnTo>
                  <a:pt x="0" y="270175"/>
                </a:lnTo>
                <a:lnTo>
                  <a:pt x="56351" y="270175"/>
                </a:lnTo>
                <a:lnTo>
                  <a:pt x="56351" y="183761"/>
                </a:lnTo>
                <a:lnTo>
                  <a:pt x="36700" y="183761"/>
                </a:lnTo>
                <a:lnTo>
                  <a:pt x="36700" y="138601"/>
                </a:lnTo>
                <a:lnTo>
                  <a:pt x="56351" y="138601"/>
                </a:lnTo>
                <a:lnTo>
                  <a:pt x="56351" y="49714"/>
                </a:lnTo>
                <a:lnTo>
                  <a:pt x="190580" y="49714"/>
                </a:lnTo>
                <a:lnTo>
                  <a:pt x="156821" y="15226"/>
                </a:lnTo>
                <a:lnTo>
                  <a:pt x="119755" y="4367"/>
                </a:lnTo>
                <a:lnTo>
                  <a:pt x="105154" y="3644"/>
                </a:lnTo>
                <a:close/>
              </a:path>
              <a:path w="1783079" h="274319">
                <a:moveTo>
                  <a:pt x="56351" y="138601"/>
                </a:moveTo>
                <a:lnTo>
                  <a:pt x="36700" y="138601"/>
                </a:lnTo>
                <a:lnTo>
                  <a:pt x="36700" y="183761"/>
                </a:lnTo>
                <a:lnTo>
                  <a:pt x="56351" y="183761"/>
                </a:lnTo>
                <a:lnTo>
                  <a:pt x="56351" y="138601"/>
                </a:lnTo>
                <a:close/>
              </a:path>
              <a:path w="1783079" h="274319">
                <a:moveTo>
                  <a:pt x="190580" y="49714"/>
                </a:moveTo>
                <a:lnTo>
                  <a:pt x="94353" y="49714"/>
                </a:lnTo>
                <a:lnTo>
                  <a:pt x="102194" y="50064"/>
                </a:lnTo>
                <a:lnTo>
                  <a:pt x="109319" y="51113"/>
                </a:lnTo>
                <a:lnTo>
                  <a:pt x="137300" y="70797"/>
                </a:lnTo>
                <a:lnTo>
                  <a:pt x="140857" y="77391"/>
                </a:lnTo>
                <a:lnTo>
                  <a:pt x="142636" y="85113"/>
                </a:lnTo>
                <a:lnTo>
                  <a:pt x="142636" y="102725"/>
                </a:lnTo>
                <a:lnTo>
                  <a:pt x="140857" y="110490"/>
                </a:lnTo>
                <a:lnTo>
                  <a:pt x="137300" y="117258"/>
                </a:lnTo>
                <a:lnTo>
                  <a:pt x="133829" y="123938"/>
                </a:lnTo>
                <a:lnTo>
                  <a:pt x="94613" y="138601"/>
                </a:lnTo>
                <a:lnTo>
                  <a:pt x="56351" y="138601"/>
                </a:lnTo>
                <a:lnTo>
                  <a:pt x="56351" y="183761"/>
                </a:lnTo>
                <a:lnTo>
                  <a:pt x="103723" y="183761"/>
                </a:lnTo>
                <a:lnTo>
                  <a:pt x="118510" y="183053"/>
                </a:lnTo>
                <a:lnTo>
                  <a:pt x="156040" y="172438"/>
                </a:lnTo>
                <a:lnTo>
                  <a:pt x="189227" y="140814"/>
                </a:lnTo>
                <a:lnTo>
                  <a:pt x="200680" y="93962"/>
                </a:lnTo>
                <a:lnTo>
                  <a:pt x="199972" y="81078"/>
                </a:lnTo>
                <a:lnTo>
                  <a:pt x="197849" y="68975"/>
                </a:lnTo>
                <a:lnTo>
                  <a:pt x="194310" y="57653"/>
                </a:lnTo>
                <a:lnTo>
                  <a:pt x="190580" y="49714"/>
                </a:lnTo>
                <a:close/>
              </a:path>
              <a:path w="1783079" h="274319">
                <a:moveTo>
                  <a:pt x="342437" y="3644"/>
                </a:moveTo>
                <a:lnTo>
                  <a:pt x="237282" y="3644"/>
                </a:lnTo>
                <a:lnTo>
                  <a:pt x="237282" y="270175"/>
                </a:lnTo>
                <a:lnTo>
                  <a:pt x="293634" y="270175"/>
                </a:lnTo>
                <a:lnTo>
                  <a:pt x="293634" y="175692"/>
                </a:lnTo>
                <a:lnTo>
                  <a:pt x="270598" y="175692"/>
                </a:lnTo>
                <a:lnTo>
                  <a:pt x="270598" y="130402"/>
                </a:lnTo>
                <a:lnTo>
                  <a:pt x="293634" y="130402"/>
                </a:lnTo>
                <a:lnTo>
                  <a:pt x="293634" y="49714"/>
                </a:lnTo>
                <a:lnTo>
                  <a:pt x="429043" y="49714"/>
                </a:lnTo>
                <a:lnTo>
                  <a:pt x="404067" y="20342"/>
                </a:lnTo>
                <a:lnTo>
                  <a:pt x="356980" y="4319"/>
                </a:lnTo>
                <a:lnTo>
                  <a:pt x="342437" y="3644"/>
                </a:lnTo>
                <a:close/>
              </a:path>
              <a:path w="1783079" h="274319">
                <a:moveTo>
                  <a:pt x="381219" y="148882"/>
                </a:moveTo>
                <a:lnTo>
                  <a:pt x="320443" y="148882"/>
                </a:lnTo>
                <a:lnTo>
                  <a:pt x="385254" y="270175"/>
                </a:lnTo>
                <a:lnTo>
                  <a:pt x="447462" y="270175"/>
                </a:lnTo>
                <a:lnTo>
                  <a:pt x="395861" y="175692"/>
                </a:lnTo>
                <a:lnTo>
                  <a:pt x="341005" y="175692"/>
                </a:lnTo>
                <a:lnTo>
                  <a:pt x="355793" y="175057"/>
                </a:lnTo>
                <a:lnTo>
                  <a:pt x="369441" y="173154"/>
                </a:lnTo>
                <a:lnTo>
                  <a:pt x="381951" y="169982"/>
                </a:lnTo>
                <a:lnTo>
                  <a:pt x="390845" y="166508"/>
                </a:lnTo>
                <a:lnTo>
                  <a:pt x="381219" y="148882"/>
                </a:lnTo>
                <a:close/>
              </a:path>
              <a:path w="1783079" h="274319">
                <a:moveTo>
                  <a:pt x="293634" y="130402"/>
                </a:moveTo>
                <a:lnTo>
                  <a:pt x="270598" y="130402"/>
                </a:lnTo>
                <a:lnTo>
                  <a:pt x="270598" y="175692"/>
                </a:lnTo>
                <a:lnTo>
                  <a:pt x="293634" y="175692"/>
                </a:lnTo>
                <a:lnTo>
                  <a:pt x="293634" y="130402"/>
                </a:lnTo>
                <a:close/>
              </a:path>
              <a:path w="1783079" h="274319">
                <a:moveTo>
                  <a:pt x="429043" y="49714"/>
                </a:moveTo>
                <a:lnTo>
                  <a:pt x="331635" y="49714"/>
                </a:lnTo>
                <a:lnTo>
                  <a:pt x="339419" y="50015"/>
                </a:lnTo>
                <a:lnTo>
                  <a:pt x="346504" y="50918"/>
                </a:lnTo>
                <a:lnTo>
                  <a:pt x="374582" y="68324"/>
                </a:lnTo>
                <a:lnTo>
                  <a:pt x="378139" y="74398"/>
                </a:lnTo>
                <a:lnTo>
                  <a:pt x="379918" y="81859"/>
                </a:lnTo>
                <a:lnTo>
                  <a:pt x="379918" y="99472"/>
                </a:lnTo>
                <a:lnTo>
                  <a:pt x="378139" y="106803"/>
                </a:lnTo>
                <a:lnTo>
                  <a:pt x="374582" y="112703"/>
                </a:lnTo>
                <a:lnTo>
                  <a:pt x="371111" y="118603"/>
                </a:lnTo>
                <a:lnTo>
                  <a:pt x="331895" y="130402"/>
                </a:lnTo>
                <a:lnTo>
                  <a:pt x="293634" y="130402"/>
                </a:lnTo>
                <a:lnTo>
                  <a:pt x="293634" y="175692"/>
                </a:lnTo>
                <a:lnTo>
                  <a:pt x="334768" y="175692"/>
                </a:lnTo>
                <a:lnTo>
                  <a:pt x="320443" y="148882"/>
                </a:lnTo>
                <a:lnTo>
                  <a:pt x="416678" y="148882"/>
                </a:lnTo>
                <a:lnTo>
                  <a:pt x="435099" y="115403"/>
                </a:lnTo>
                <a:lnTo>
                  <a:pt x="437962" y="90709"/>
                </a:lnTo>
                <a:lnTo>
                  <a:pt x="437254" y="77930"/>
                </a:lnTo>
                <a:lnTo>
                  <a:pt x="435131" y="66014"/>
                </a:lnTo>
                <a:lnTo>
                  <a:pt x="431593" y="54960"/>
                </a:lnTo>
                <a:lnTo>
                  <a:pt x="429043" y="49714"/>
                </a:lnTo>
                <a:close/>
              </a:path>
              <a:path w="1783079" h="274319">
                <a:moveTo>
                  <a:pt x="390845" y="166508"/>
                </a:moveTo>
                <a:lnTo>
                  <a:pt x="381951" y="169982"/>
                </a:lnTo>
                <a:lnTo>
                  <a:pt x="369441" y="173154"/>
                </a:lnTo>
                <a:lnTo>
                  <a:pt x="355793" y="175057"/>
                </a:lnTo>
                <a:lnTo>
                  <a:pt x="341005" y="175692"/>
                </a:lnTo>
                <a:lnTo>
                  <a:pt x="395861" y="175692"/>
                </a:lnTo>
                <a:lnTo>
                  <a:pt x="390845" y="166508"/>
                </a:lnTo>
                <a:close/>
              </a:path>
              <a:path w="1783079" h="274319">
                <a:moveTo>
                  <a:pt x="416678" y="148882"/>
                </a:moveTo>
                <a:lnTo>
                  <a:pt x="381219" y="148882"/>
                </a:lnTo>
                <a:lnTo>
                  <a:pt x="390845" y="166508"/>
                </a:lnTo>
                <a:lnTo>
                  <a:pt x="393322" y="165541"/>
                </a:lnTo>
                <a:lnTo>
                  <a:pt x="403547" y="159912"/>
                </a:lnTo>
                <a:lnTo>
                  <a:pt x="412486" y="153177"/>
                </a:lnTo>
                <a:lnTo>
                  <a:pt x="416678" y="148882"/>
                </a:lnTo>
                <a:close/>
              </a:path>
              <a:path w="1783079" h="274319">
                <a:moveTo>
                  <a:pt x="597907" y="0"/>
                </a:moveTo>
                <a:lnTo>
                  <a:pt x="548713" y="9077"/>
                </a:lnTo>
                <a:lnTo>
                  <a:pt x="508857" y="35789"/>
                </a:lnTo>
                <a:lnTo>
                  <a:pt x="482324" y="78833"/>
                </a:lnTo>
                <a:lnTo>
                  <a:pt x="473100" y="136909"/>
                </a:lnTo>
                <a:lnTo>
                  <a:pt x="474134" y="157895"/>
                </a:lnTo>
                <a:lnTo>
                  <a:pt x="489498" y="210960"/>
                </a:lnTo>
                <a:lnTo>
                  <a:pt x="520757" y="248710"/>
                </a:lnTo>
                <a:lnTo>
                  <a:pt x="564200" y="269785"/>
                </a:lnTo>
                <a:lnTo>
                  <a:pt x="597907" y="273819"/>
                </a:lnTo>
                <a:lnTo>
                  <a:pt x="615146" y="272811"/>
                </a:lnTo>
                <a:lnTo>
                  <a:pt x="661416" y="257812"/>
                </a:lnTo>
                <a:lnTo>
                  <a:pt x="697238" y="225479"/>
                </a:lnTo>
                <a:lnTo>
                  <a:pt x="698173" y="223975"/>
                </a:lnTo>
                <a:lnTo>
                  <a:pt x="597907" y="223975"/>
                </a:lnTo>
                <a:lnTo>
                  <a:pt x="588016" y="223348"/>
                </a:lnTo>
                <a:lnTo>
                  <a:pt x="548713" y="201590"/>
                </a:lnTo>
                <a:lnTo>
                  <a:pt x="532315" y="162938"/>
                </a:lnTo>
                <a:lnTo>
                  <a:pt x="530233" y="136909"/>
                </a:lnTo>
                <a:lnTo>
                  <a:pt x="530753" y="123342"/>
                </a:lnTo>
                <a:lnTo>
                  <a:pt x="543214" y="80167"/>
                </a:lnTo>
                <a:lnTo>
                  <a:pt x="578776" y="52349"/>
                </a:lnTo>
                <a:lnTo>
                  <a:pt x="597907" y="49844"/>
                </a:lnTo>
                <a:lnTo>
                  <a:pt x="698169" y="49844"/>
                </a:lnTo>
                <a:lnTo>
                  <a:pt x="697238" y="48347"/>
                </a:lnTo>
                <a:lnTo>
                  <a:pt x="661416" y="16137"/>
                </a:lnTo>
                <a:lnTo>
                  <a:pt x="615102" y="1008"/>
                </a:lnTo>
                <a:lnTo>
                  <a:pt x="597907" y="0"/>
                </a:lnTo>
                <a:close/>
              </a:path>
              <a:path w="1783079" h="274319">
                <a:moveTo>
                  <a:pt x="698169" y="49844"/>
                </a:moveTo>
                <a:lnTo>
                  <a:pt x="597907" y="49844"/>
                </a:lnTo>
                <a:lnTo>
                  <a:pt x="607797" y="50470"/>
                </a:lnTo>
                <a:lnTo>
                  <a:pt x="617038" y="52349"/>
                </a:lnTo>
                <a:lnTo>
                  <a:pt x="652525" y="80167"/>
                </a:lnTo>
                <a:lnTo>
                  <a:pt x="665052" y="123342"/>
                </a:lnTo>
                <a:lnTo>
                  <a:pt x="665581" y="136909"/>
                </a:lnTo>
                <a:lnTo>
                  <a:pt x="665052" y="150477"/>
                </a:lnTo>
                <a:lnTo>
                  <a:pt x="652525" y="193651"/>
                </a:lnTo>
                <a:lnTo>
                  <a:pt x="617038" y="221469"/>
                </a:lnTo>
                <a:lnTo>
                  <a:pt x="597907" y="223975"/>
                </a:lnTo>
                <a:lnTo>
                  <a:pt x="698173" y="223975"/>
                </a:lnTo>
                <a:lnTo>
                  <a:pt x="718596" y="177156"/>
                </a:lnTo>
                <a:lnTo>
                  <a:pt x="722713" y="136909"/>
                </a:lnTo>
                <a:lnTo>
                  <a:pt x="721680" y="115924"/>
                </a:lnTo>
                <a:lnTo>
                  <a:pt x="718581" y="96565"/>
                </a:lnTo>
                <a:lnTo>
                  <a:pt x="713416" y="78833"/>
                </a:lnTo>
                <a:lnTo>
                  <a:pt x="706185" y="62728"/>
                </a:lnTo>
                <a:lnTo>
                  <a:pt x="698169" y="49844"/>
                </a:lnTo>
                <a:close/>
              </a:path>
              <a:path w="1783079" h="274319">
                <a:moveTo>
                  <a:pt x="859720" y="3644"/>
                </a:moveTo>
                <a:lnTo>
                  <a:pt x="764456" y="3644"/>
                </a:lnTo>
                <a:lnTo>
                  <a:pt x="764456" y="270175"/>
                </a:lnTo>
                <a:lnTo>
                  <a:pt x="858939" y="270175"/>
                </a:lnTo>
                <a:lnTo>
                  <a:pt x="878526" y="269175"/>
                </a:lnTo>
                <a:lnTo>
                  <a:pt x="928696" y="254168"/>
                </a:lnTo>
                <a:lnTo>
                  <a:pt x="964932" y="222323"/>
                </a:lnTo>
                <a:lnTo>
                  <a:pt x="965197" y="221892"/>
                </a:lnTo>
                <a:lnTo>
                  <a:pt x="820808" y="221892"/>
                </a:lnTo>
                <a:lnTo>
                  <a:pt x="820808" y="51926"/>
                </a:lnTo>
                <a:lnTo>
                  <a:pt x="965335" y="51926"/>
                </a:lnTo>
                <a:lnTo>
                  <a:pt x="964949" y="51300"/>
                </a:lnTo>
                <a:lnTo>
                  <a:pt x="928956" y="19651"/>
                </a:lnTo>
                <a:lnTo>
                  <a:pt x="879128" y="4644"/>
                </a:lnTo>
                <a:lnTo>
                  <a:pt x="859720" y="3644"/>
                </a:lnTo>
                <a:close/>
              </a:path>
              <a:path w="1783079" h="274319">
                <a:moveTo>
                  <a:pt x="965335" y="51926"/>
                </a:moveTo>
                <a:lnTo>
                  <a:pt x="856727" y="51926"/>
                </a:lnTo>
                <a:lnTo>
                  <a:pt x="868725" y="52479"/>
                </a:lnTo>
                <a:lnTo>
                  <a:pt x="879730" y="54139"/>
                </a:lnTo>
                <a:lnTo>
                  <a:pt x="913697" y="72098"/>
                </a:lnTo>
                <a:lnTo>
                  <a:pt x="930941" y="109807"/>
                </a:lnTo>
                <a:lnTo>
                  <a:pt x="933121" y="136649"/>
                </a:lnTo>
                <a:lnTo>
                  <a:pt x="932576" y="150867"/>
                </a:lnTo>
                <a:lnTo>
                  <a:pt x="919569" y="194083"/>
                </a:lnTo>
                <a:lnTo>
                  <a:pt x="879599" y="219680"/>
                </a:lnTo>
                <a:lnTo>
                  <a:pt x="856597" y="221892"/>
                </a:lnTo>
                <a:lnTo>
                  <a:pt x="965197" y="221892"/>
                </a:lnTo>
                <a:lnTo>
                  <a:pt x="985406" y="175366"/>
                </a:lnTo>
                <a:lnTo>
                  <a:pt x="989342" y="136649"/>
                </a:lnTo>
                <a:lnTo>
                  <a:pt x="988358" y="116623"/>
                </a:lnTo>
                <a:lnTo>
                  <a:pt x="985406" y="98062"/>
                </a:lnTo>
                <a:lnTo>
                  <a:pt x="980485" y="80964"/>
                </a:lnTo>
                <a:lnTo>
                  <a:pt x="973595" y="65331"/>
                </a:lnTo>
                <a:lnTo>
                  <a:pt x="965335" y="51926"/>
                </a:lnTo>
                <a:close/>
              </a:path>
              <a:path w="1783079" h="274319">
                <a:moveTo>
                  <a:pt x="1087437" y="3644"/>
                </a:moveTo>
                <a:lnTo>
                  <a:pt x="1031085" y="3644"/>
                </a:lnTo>
                <a:lnTo>
                  <a:pt x="1031085" y="176733"/>
                </a:lnTo>
                <a:lnTo>
                  <a:pt x="1038845" y="216361"/>
                </a:lnTo>
                <a:lnTo>
                  <a:pt x="1061441" y="247205"/>
                </a:lnTo>
                <a:lnTo>
                  <a:pt x="1096482" y="267141"/>
                </a:lnTo>
                <a:lnTo>
                  <a:pt x="1141577" y="273949"/>
                </a:lnTo>
                <a:lnTo>
                  <a:pt x="1157592" y="273193"/>
                </a:lnTo>
                <a:lnTo>
                  <a:pt x="1199490" y="261846"/>
                </a:lnTo>
                <a:lnTo>
                  <a:pt x="1230553" y="238079"/>
                </a:lnTo>
                <a:lnTo>
                  <a:pt x="1239952" y="224365"/>
                </a:lnTo>
                <a:lnTo>
                  <a:pt x="1141577" y="224365"/>
                </a:lnTo>
                <a:lnTo>
                  <a:pt x="1133695" y="223942"/>
                </a:lnTo>
                <a:lnTo>
                  <a:pt x="1097799" y="204592"/>
                </a:lnTo>
                <a:lnTo>
                  <a:pt x="1087437" y="171918"/>
                </a:lnTo>
                <a:lnTo>
                  <a:pt x="1087437" y="3644"/>
                </a:lnTo>
                <a:close/>
              </a:path>
              <a:path w="1783079" h="274319">
                <a:moveTo>
                  <a:pt x="1252067" y="3644"/>
                </a:moveTo>
                <a:lnTo>
                  <a:pt x="1195715" y="3644"/>
                </a:lnTo>
                <a:lnTo>
                  <a:pt x="1195715" y="171918"/>
                </a:lnTo>
                <a:lnTo>
                  <a:pt x="1195292" y="179319"/>
                </a:lnTo>
                <a:lnTo>
                  <a:pt x="1175844" y="213897"/>
                </a:lnTo>
                <a:lnTo>
                  <a:pt x="1141577" y="224365"/>
                </a:lnTo>
                <a:lnTo>
                  <a:pt x="1239952" y="224365"/>
                </a:lnTo>
                <a:lnTo>
                  <a:pt x="1244234" y="216361"/>
                </a:lnTo>
                <a:lnTo>
                  <a:pt x="1248586" y="204063"/>
                </a:lnTo>
                <a:lnTo>
                  <a:pt x="1251197" y="190853"/>
                </a:lnTo>
                <a:lnTo>
                  <a:pt x="1252067" y="176733"/>
                </a:lnTo>
                <a:lnTo>
                  <a:pt x="1252067" y="3644"/>
                </a:lnTo>
                <a:close/>
              </a:path>
              <a:path w="1783079" h="274319">
                <a:moveTo>
                  <a:pt x="1417901" y="0"/>
                </a:moveTo>
                <a:lnTo>
                  <a:pt x="1369146" y="9077"/>
                </a:lnTo>
                <a:lnTo>
                  <a:pt x="1329469" y="35789"/>
                </a:lnTo>
                <a:lnTo>
                  <a:pt x="1302969" y="78833"/>
                </a:lnTo>
                <a:lnTo>
                  <a:pt x="1293745" y="136909"/>
                </a:lnTo>
                <a:lnTo>
                  <a:pt x="1294754" y="157838"/>
                </a:lnTo>
                <a:lnTo>
                  <a:pt x="1309883" y="210960"/>
                </a:lnTo>
                <a:lnTo>
                  <a:pt x="1340873" y="248710"/>
                </a:lnTo>
                <a:lnTo>
                  <a:pt x="1384129" y="269785"/>
                </a:lnTo>
                <a:lnTo>
                  <a:pt x="1417901" y="273819"/>
                </a:lnTo>
                <a:lnTo>
                  <a:pt x="1430387" y="273339"/>
                </a:lnTo>
                <a:lnTo>
                  <a:pt x="1473700" y="261895"/>
                </a:lnTo>
                <a:lnTo>
                  <a:pt x="1506016" y="238136"/>
                </a:lnTo>
                <a:lnTo>
                  <a:pt x="1517087" y="223975"/>
                </a:lnTo>
                <a:lnTo>
                  <a:pt x="1418812" y="223975"/>
                </a:lnTo>
                <a:lnTo>
                  <a:pt x="1409027" y="223356"/>
                </a:lnTo>
                <a:lnTo>
                  <a:pt x="1369618" y="201818"/>
                </a:lnTo>
                <a:lnTo>
                  <a:pt x="1352993" y="163133"/>
                </a:lnTo>
                <a:lnTo>
                  <a:pt x="1350878" y="136909"/>
                </a:lnTo>
                <a:lnTo>
                  <a:pt x="1351407" y="123570"/>
                </a:lnTo>
                <a:lnTo>
                  <a:pt x="1363998" y="80623"/>
                </a:lnTo>
                <a:lnTo>
                  <a:pt x="1399844" y="52414"/>
                </a:lnTo>
                <a:lnTo>
                  <a:pt x="1419203" y="49844"/>
                </a:lnTo>
                <a:lnTo>
                  <a:pt x="1517515" y="49844"/>
                </a:lnTo>
                <a:lnTo>
                  <a:pt x="1515931" y="47201"/>
                </a:lnTo>
                <a:lnTo>
                  <a:pt x="1488154" y="19635"/>
                </a:lnTo>
                <a:lnTo>
                  <a:pt x="1450746" y="3660"/>
                </a:lnTo>
                <a:lnTo>
                  <a:pt x="1429272" y="406"/>
                </a:lnTo>
                <a:lnTo>
                  <a:pt x="1417901" y="0"/>
                </a:lnTo>
                <a:close/>
              </a:path>
              <a:path w="1783079" h="274319">
                <a:moveTo>
                  <a:pt x="1476595" y="179075"/>
                </a:moveTo>
                <a:lnTo>
                  <a:pt x="1475294" y="186190"/>
                </a:lnTo>
                <a:lnTo>
                  <a:pt x="1472952" y="192524"/>
                </a:lnTo>
                <a:lnTo>
                  <a:pt x="1469568" y="198076"/>
                </a:lnTo>
                <a:lnTo>
                  <a:pt x="1466270" y="203629"/>
                </a:lnTo>
                <a:lnTo>
                  <a:pt x="1433344" y="222977"/>
                </a:lnTo>
                <a:lnTo>
                  <a:pt x="1426360" y="223975"/>
                </a:lnTo>
                <a:lnTo>
                  <a:pt x="1517087" y="223975"/>
                </a:lnTo>
                <a:lnTo>
                  <a:pt x="1532076" y="188429"/>
                </a:lnTo>
                <a:lnTo>
                  <a:pt x="1533598" y="179336"/>
                </a:lnTo>
                <a:lnTo>
                  <a:pt x="1476595" y="179075"/>
                </a:lnTo>
                <a:close/>
              </a:path>
              <a:path w="1783079" h="274319">
                <a:moveTo>
                  <a:pt x="1517515" y="49844"/>
                </a:moveTo>
                <a:lnTo>
                  <a:pt x="1426838" y="49844"/>
                </a:lnTo>
                <a:lnTo>
                  <a:pt x="1433909" y="50929"/>
                </a:lnTo>
                <a:lnTo>
                  <a:pt x="1447010" y="55267"/>
                </a:lnTo>
                <a:lnTo>
                  <a:pt x="1452823" y="58390"/>
                </a:lnTo>
                <a:lnTo>
                  <a:pt x="1462887" y="66546"/>
                </a:lnTo>
                <a:lnTo>
                  <a:pt x="1467008" y="71491"/>
                </a:lnTo>
                <a:lnTo>
                  <a:pt x="1470218" y="77304"/>
                </a:lnTo>
                <a:lnTo>
                  <a:pt x="1473428" y="83030"/>
                </a:lnTo>
                <a:lnTo>
                  <a:pt x="1475554" y="89581"/>
                </a:lnTo>
                <a:lnTo>
                  <a:pt x="1476595" y="96956"/>
                </a:lnTo>
                <a:lnTo>
                  <a:pt x="1533598" y="96956"/>
                </a:lnTo>
                <a:lnTo>
                  <a:pt x="1531792" y="85698"/>
                </a:lnTo>
                <a:lnTo>
                  <a:pt x="1529108" y="75092"/>
                </a:lnTo>
                <a:lnTo>
                  <a:pt x="1525545" y="65136"/>
                </a:lnTo>
                <a:lnTo>
                  <a:pt x="1521104" y="55831"/>
                </a:lnTo>
                <a:lnTo>
                  <a:pt x="1517515" y="49844"/>
                </a:lnTo>
                <a:close/>
              </a:path>
              <a:path w="1783079" h="274319">
                <a:moveTo>
                  <a:pt x="1701156" y="50104"/>
                </a:moveTo>
                <a:lnTo>
                  <a:pt x="1645455" y="50104"/>
                </a:lnTo>
                <a:lnTo>
                  <a:pt x="1645455" y="270175"/>
                </a:lnTo>
                <a:lnTo>
                  <a:pt x="1701156" y="270175"/>
                </a:lnTo>
                <a:lnTo>
                  <a:pt x="1701156" y="50104"/>
                </a:lnTo>
                <a:close/>
              </a:path>
              <a:path w="1783079" h="274319">
                <a:moveTo>
                  <a:pt x="1782755" y="3644"/>
                </a:moveTo>
                <a:lnTo>
                  <a:pt x="1563856" y="3644"/>
                </a:lnTo>
                <a:lnTo>
                  <a:pt x="1563856" y="50104"/>
                </a:lnTo>
                <a:lnTo>
                  <a:pt x="1782755" y="50104"/>
                </a:lnTo>
                <a:lnTo>
                  <a:pt x="1782755" y="3644"/>
                </a:lnTo>
                <a:close/>
              </a:path>
            </a:pathLst>
          </a:custGeom>
          <a:solidFill>
            <a:srgbClr val="0079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8134459" y="1487713"/>
            <a:ext cx="4844415" cy="509270"/>
          </a:xfrm>
          <a:custGeom>
            <a:avLst/>
            <a:gdLst/>
            <a:ahLst/>
            <a:cxnLst/>
            <a:rect l="l" t="t" r="r" b="b"/>
            <a:pathLst>
              <a:path w="4844415" h="509269">
                <a:moveTo>
                  <a:pt x="327736" y="6767"/>
                </a:moveTo>
                <a:lnTo>
                  <a:pt x="0" y="6767"/>
                </a:lnTo>
                <a:lnTo>
                  <a:pt x="0" y="501754"/>
                </a:lnTo>
                <a:lnTo>
                  <a:pt x="104653" y="501754"/>
                </a:lnTo>
                <a:lnTo>
                  <a:pt x="104653" y="297282"/>
                </a:lnTo>
                <a:lnTo>
                  <a:pt x="305983" y="297282"/>
                </a:lnTo>
                <a:lnTo>
                  <a:pt x="305983" y="210998"/>
                </a:lnTo>
                <a:lnTo>
                  <a:pt x="104653" y="210998"/>
                </a:lnTo>
                <a:lnTo>
                  <a:pt x="104653" y="93051"/>
                </a:lnTo>
                <a:lnTo>
                  <a:pt x="327736" y="93051"/>
                </a:lnTo>
                <a:lnTo>
                  <a:pt x="327736" y="6767"/>
                </a:lnTo>
                <a:close/>
              </a:path>
              <a:path w="4844415" h="509269">
                <a:moveTo>
                  <a:pt x="615229" y="6767"/>
                </a:moveTo>
                <a:lnTo>
                  <a:pt x="480365" y="6767"/>
                </a:lnTo>
                <a:lnTo>
                  <a:pt x="309488" y="501754"/>
                </a:lnTo>
                <a:lnTo>
                  <a:pt x="421633" y="501754"/>
                </a:lnTo>
                <a:lnTo>
                  <a:pt x="458352" y="388884"/>
                </a:lnTo>
                <a:lnTo>
                  <a:pt x="414624" y="388884"/>
                </a:lnTo>
                <a:lnTo>
                  <a:pt x="414624" y="307191"/>
                </a:lnTo>
                <a:lnTo>
                  <a:pt x="484928" y="307191"/>
                </a:lnTo>
                <a:lnTo>
                  <a:pt x="545863" y="119879"/>
                </a:lnTo>
                <a:lnTo>
                  <a:pt x="654222" y="119879"/>
                </a:lnTo>
                <a:lnTo>
                  <a:pt x="615229" y="6767"/>
                </a:lnTo>
                <a:close/>
              </a:path>
              <a:path w="4844415" h="509269">
                <a:moveTo>
                  <a:pt x="654222" y="119879"/>
                </a:moveTo>
                <a:lnTo>
                  <a:pt x="549731" y="119879"/>
                </a:lnTo>
                <a:lnTo>
                  <a:pt x="673719" y="501754"/>
                </a:lnTo>
                <a:lnTo>
                  <a:pt x="785865" y="501754"/>
                </a:lnTo>
                <a:lnTo>
                  <a:pt x="746955" y="388884"/>
                </a:lnTo>
                <a:lnTo>
                  <a:pt x="679520" y="388884"/>
                </a:lnTo>
                <a:lnTo>
                  <a:pt x="679520" y="307191"/>
                </a:lnTo>
                <a:lnTo>
                  <a:pt x="718794" y="307191"/>
                </a:lnTo>
                <a:lnTo>
                  <a:pt x="654222" y="119879"/>
                </a:lnTo>
                <a:close/>
              </a:path>
              <a:path w="4844415" h="509269">
                <a:moveTo>
                  <a:pt x="484928" y="307191"/>
                </a:moveTo>
                <a:lnTo>
                  <a:pt x="414624" y="307191"/>
                </a:lnTo>
                <a:lnTo>
                  <a:pt x="414624" y="388884"/>
                </a:lnTo>
                <a:lnTo>
                  <a:pt x="458352" y="388884"/>
                </a:lnTo>
                <a:lnTo>
                  <a:pt x="484928" y="307191"/>
                </a:lnTo>
                <a:close/>
              </a:path>
              <a:path w="4844415" h="509269">
                <a:moveTo>
                  <a:pt x="610548" y="307191"/>
                </a:moveTo>
                <a:lnTo>
                  <a:pt x="484928" y="307191"/>
                </a:lnTo>
                <a:lnTo>
                  <a:pt x="458352" y="388884"/>
                </a:lnTo>
                <a:lnTo>
                  <a:pt x="637072" y="388884"/>
                </a:lnTo>
                <a:lnTo>
                  <a:pt x="610548" y="307191"/>
                </a:lnTo>
                <a:close/>
              </a:path>
              <a:path w="4844415" h="509269">
                <a:moveTo>
                  <a:pt x="718794" y="307191"/>
                </a:moveTo>
                <a:lnTo>
                  <a:pt x="679520" y="307191"/>
                </a:lnTo>
                <a:lnTo>
                  <a:pt x="679520" y="388884"/>
                </a:lnTo>
                <a:lnTo>
                  <a:pt x="746955" y="388884"/>
                </a:lnTo>
                <a:lnTo>
                  <a:pt x="718794" y="307191"/>
                </a:lnTo>
                <a:close/>
              </a:path>
              <a:path w="4844415" h="509269">
                <a:moveTo>
                  <a:pt x="919461" y="346346"/>
                </a:moveTo>
                <a:lnTo>
                  <a:pt x="818191" y="346346"/>
                </a:lnTo>
                <a:lnTo>
                  <a:pt x="820260" y="371980"/>
                </a:lnTo>
                <a:lnTo>
                  <a:pt x="833191" y="416814"/>
                </a:lnTo>
                <a:lnTo>
                  <a:pt x="857708" y="452917"/>
                </a:lnTo>
                <a:lnTo>
                  <a:pt x="892270" y="480108"/>
                </a:lnTo>
                <a:lnTo>
                  <a:pt x="936379" y="498431"/>
                </a:lnTo>
                <a:lnTo>
                  <a:pt x="988584" y="507615"/>
                </a:lnTo>
                <a:lnTo>
                  <a:pt x="1017588" y="508763"/>
                </a:lnTo>
                <a:lnTo>
                  <a:pt x="1046816" y="507615"/>
                </a:lnTo>
                <a:lnTo>
                  <a:pt x="1098298" y="498567"/>
                </a:lnTo>
                <a:lnTo>
                  <a:pt x="1141032" y="480531"/>
                </a:lnTo>
                <a:lnTo>
                  <a:pt x="1173903" y="454790"/>
                </a:lnTo>
                <a:lnTo>
                  <a:pt x="1196592" y="421724"/>
                </a:lnTo>
                <a:lnTo>
                  <a:pt x="1196856" y="421029"/>
                </a:lnTo>
                <a:lnTo>
                  <a:pt x="1016379" y="421029"/>
                </a:lnTo>
                <a:lnTo>
                  <a:pt x="1003192" y="420515"/>
                </a:lnTo>
                <a:lnTo>
                  <a:pt x="957693" y="408083"/>
                </a:lnTo>
                <a:lnTo>
                  <a:pt x="928116" y="379065"/>
                </a:lnTo>
                <a:lnTo>
                  <a:pt x="920986" y="358279"/>
                </a:lnTo>
                <a:lnTo>
                  <a:pt x="919461" y="346346"/>
                </a:lnTo>
                <a:close/>
              </a:path>
              <a:path w="4844415" h="509269">
                <a:moveTo>
                  <a:pt x="1018796" y="0"/>
                </a:moveTo>
                <a:lnTo>
                  <a:pt x="967557" y="4713"/>
                </a:lnTo>
                <a:lnTo>
                  <a:pt x="922119" y="18852"/>
                </a:lnTo>
                <a:lnTo>
                  <a:pt x="884113" y="41389"/>
                </a:lnTo>
                <a:lnTo>
                  <a:pt x="855170" y="71299"/>
                </a:lnTo>
                <a:lnTo>
                  <a:pt x="837103" y="107734"/>
                </a:lnTo>
                <a:lnTo>
                  <a:pt x="831242" y="149849"/>
                </a:lnTo>
                <a:lnTo>
                  <a:pt x="833403" y="175876"/>
                </a:lnTo>
                <a:lnTo>
                  <a:pt x="851409" y="219502"/>
                </a:lnTo>
                <a:lnTo>
                  <a:pt x="887028" y="252221"/>
                </a:lnTo>
                <a:lnTo>
                  <a:pt x="936455" y="276028"/>
                </a:lnTo>
                <a:lnTo>
                  <a:pt x="1033011" y="301602"/>
                </a:lnTo>
                <a:lnTo>
                  <a:pt x="1044960" y="305137"/>
                </a:lnTo>
                <a:lnTo>
                  <a:pt x="1082241" y="321572"/>
                </a:lnTo>
                <a:lnTo>
                  <a:pt x="1103971" y="358279"/>
                </a:lnTo>
                <a:lnTo>
                  <a:pt x="1104095" y="360364"/>
                </a:lnTo>
                <a:lnTo>
                  <a:pt x="1103434" y="368808"/>
                </a:lnTo>
                <a:lnTo>
                  <a:pt x="1080126" y="404050"/>
                </a:lnTo>
                <a:lnTo>
                  <a:pt x="1041213" y="419095"/>
                </a:lnTo>
                <a:lnTo>
                  <a:pt x="1016379" y="421029"/>
                </a:lnTo>
                <a:lnTo>
                  <a:pt x="1196856" y="421029"/>
                </a:lnTo>
                <a:lnTo>
                  <a:pt x="1203812" y="402781"/>
                </a:lnTo>
                <a:lnTo>
                  <a:pt x="1208193" y="382328"/>
                </a:lnTo>
                <a:lnTo>
                  <a:pt x="1209734" y="360364"/>
                </a:lnTo>
                <a:lnTo>
                  <a:pt x="1208933" y="345334"/>
                </a:lnTo>
                <a:lnTo>
                  <a:pt x="1198374" y="305500"/>
                </a:lnTo>
                <a:lnTo>
                  <a:pt x="1177030" y="273143"/>
                </a:lnTo>
                <a:lnTo>
                  <a:pt x="1146047" y="247674"/>
                </a:lnTo>
                <a:lnTo>
                  <a:pt x="1106924" y="228460"/>
                </a:lnTo>
                <a:lnTo>
                  <a:pt x="1008887" y="202327"/>
                </a:lnTo>
                <a:lnTo>
                  <a:pt x="1001153" y="200242"/>
                </a:lnTo>
                <a:lnTo>
                  <a:pt x="961273" y="183203"/>
                </a:lnTo>
                <a:lnTo>
                  <a:pt x="938232" y="151702"/>
                </a:lnTo>
                <a:lnTo>
                  <a:pt x="938554" y="142840"/>
                </a:lnTo>
                <a:lnTo>
                  <a:pt x="959219" y="103142"/>
                </a:lnTo>
                <a:lnTo>
                  <a:pt x="1005760" y="87946"/>
                </a:lnTo>
                <a:lnTo>
                  <a:pt x="1018071" y="87492"/>
                </a:lnTo>
                <a:lnTo>
                  <a:pt x="1188638" y="87492"/>
                </a:lnTo>
                <a:lnTo>
                  <a:pt x="1179280" y="71299"/>
                </a:lnTo>
                <a:lnTo>
                  <a:pt x="1151728" y="41389"/>
                </a:lnTo>
                <a:lnTo>
                  <a:pt x="1114990" y="18852"/>
                </a:lnTo>
                <a:lnTo>
                  <a:pt x="1070398" y="4713"/>
                </a:lnTo>
                <a:lnTo>
                  <a:pt x="1045473" y="1178"/>
                </a:lnTo>
                <a:lnTo>
                  <a:pt x="1018796" y="0"/>
                </a:lnTo>
                <a:close/>
              </a:path>
              <a:path w="4844415" h="509269">
                <a:moveTo>
                  <a:pt x="1188638" y="87492"/>
                </a:moveTo>
                <a:lnTo>
                  <a:pt x="1018071" y="87492"/>
                </a:lnTo>
                <a:lnTo>
                  <a:pt x="1035942" y="88504"/>
                </a:lnTo>
                <a:lnTo>
                  <a:pt x="1051848" y="91541"/>
                </a:lnTo>
                <a:lnTo>
                  <a:pt x="1087573" y="112598"/>
                </a:lnTo>
                <a:lnTo>
                  <a:pt x="1102663" y="149124"/>
                </a:lnTo>
                <a:lnTo>
                  <a:pt x="1202966" y="149124"/>
                </a:lnTo>
                <a:lnTo>
                  <a:pt x="1201214" y="127674"/>
                </a:lnTo>
                <a:lnTo>
                  <a:pt x="1196682" y="107553"/>
                </a:lnTo>
                <a:lnTo>
                  <a:pt x="1189371" y="88761"/>
                </a:lnTo>
                <a:lnTo>
                  <a:pt x="1188638" y="87492"/>
                </a:lnTo>
                <a:close/>
              </a:path>
              <a:path w="4844415" h="509269">
                <a:moveTo>
                  <a:pt x="1384780" y="6767"/>
                </a:moveTo>
                <a:lnTo>
                  <a:pt x="1280127" y="6767"/>
                </a:lnTo>
                <a:lnTo>
                  <a:pt x="1280127" y="501754"/>
                </a:lnTo>
                <a:lnTo>
                  <a:pt x="1384780" y="501754"/>
                </a:lnTo>
                <a:lnTo>
                  <a:pt x="1384780" y="297282"/>
                </a:lnTo>
                <a:lnTo>
                  <a:pt x="1701639" y="297282"/>
                </a:lnTo>
                <a:lnTo>
                  <a:pt x="1701639" y="210998"/>
                </a:lnTo>
                <a:lnTo>
                  <a:pt x="1384780" y="210998"/>
                </a:lnTo>
                <a:lnTo>
                  <a:pt x="1384780" y="6767"/>
                </a:lnTo>
                <a:close/>
              </a:path>
              <a:path w="4844415" h="509269">
                <a:moveTo>
                  <a:pt x="1701639" y="297282"/>
                </a:moveTo>
                <a:lnTo>
                  <a:pt x="1597228" y="297282"/>
                </a:lnTo>
                <a:lnTo>
                  <a:pt x="1597228" y="501754"/>
                </a:lnTo>
                <a:lnTo>
                  <a:pt x="1701639" y="501754"/>
                </a:lnTo>
                <a:lnTo>
                  <a:pt x="1701639" y="297282"/>
                </a:lnTo>
                <a:close/>
              </a:path>
              <a:path w="4844415" h="509269">
                <a:moveTo>
                  <a:pt x="1701639" y="6767"/>
                </a:moveTo>
                <a:lnTo>
                  <a:pt x="1597228" y="6767"/>
                </a:lnTo>
                <a:lnTo>
                  <a:pt x="1597228" y="210998"/>
                </a:lnTo>
                <a:lnTo>
                  <a:pt x="1701639" y="210998"/>
                </a:lnTo>
                <a:lnTo>
                  <a:pt x="1701639" y="6767"/>
                </a:lnTo>
                <a:close/>
              </a:path>
              <a:path w="4844415" h="509269">
                <a:moveTo>
                  <a:pt x="1892577" y="6767"/>
                </a:moveTo>
                <a:lnTo>
                  <a:pt x="1787924" y="6767"/>
                </a:lnTo>
                <a:lnTo>
                  <a:pt x="1787924" y="501754"/>
                </a:lnTo>
                <a:lnTo>
                  <a:pt x="1892577" y="501754"/>
                </a:lnTo>
                <a:lnTo>
                  <a:pt x="1892577" y="6767"/>
                </a:lnTo>
                <a:close/>
              </a:path>
              <a:path w="4844415" h="509269">
                <a:moveTo>
                  <a:pt x="2201763" y="0"/>
                </a:moveTo>
                <a:lnTo>
                  <a:pt x="2139164" y="7492"/>
                </a:lnTo>
                <a:lnTo>
                  <a:pt x="2083333" y="29969"/>
                </a:lnTo>
                <a:lnTo>
                  <a:pt x="2036384" y="66465"/>
                </a:lnTo>
                <a:lnTo>
                  <a:pt x="2000433" y="116496"/>
                </a:lnTo>
                <a:lnTo>
                  <a:pt x="1977593" y="179336"/>
                </a:lnTo>
                <a:lnTo>
                  <a:pt x="1969979" y="254261"/>
                </a:lnTo>
                <a:lnTo>
                  <a:pt x="1971899" y="293234"/>
                </a:lnTo>
                <a:lnTo>
                  <a:pt x="1987109" y="361890"/>
                </a:lnTo>
                <a:lnTo>
                  <a:pt x="2017034" y="418506"/>
                </a:lnTo>
                <a:lnTo>
                  <a:pt x="2058484" y="461890"/>
                </a:lnTo>
                <a:lnTo>
                  <a:pt x="2110403" y="491664"/>
                </a:lnTo>
                <a:lnTo>
                  <a:pt x="2169618" y="506649"/>
                </a:lnTo>
                <a:lnTo>
                  <a:pt x="2201763" y="508522"/>
                </a:lnTo>
                <a:lnTo>
                  <a:pt x="2233778" y="506649"/>
                </a:lnTo>
                <a:lnTo>
                  <a:pt x="2292669" y="491800"/>
                </a:lnTo>
                <a:lnTo>
                  <a:pt x="2344664" y="462132"/>
                </a:lnTo>
                <a:lnTo>
                  <a:pt x="2386235" y="418748"/>
                </a:lnTo>
                <a:lnTo>
                  <a:pt x="2387973" y="415953"/>
                </a:lnTo>
                <a:lnTo>
                  <a:pt x="2201763" y="415953"/>
                </a:lnTo>
                <a:lnTo>
                  <a:pt x="2183394" y="414790"/>
                </a:lnTo>
                <a:lnTo>
                  <a:pt x="2135539" y="397343"/>
                </a:lnTo>
                <a:lnTo>
                  <a:pt x="2100191" y="359639"/>
                </a:lnTo>
                <a:lnTo>
                  <a:pt x="2084783" y="323687"/>
                </a:lnTo>
                <a:lnTo>
                  <a:pt x="2077049" y="279457"/>
                </a:lnTo>
                <a:lnTo>
                  <a:pt x="2076083" y="254261"/>
                </a:lnTo>
                <a:lnTo>
                  <a:pt x="2077049" y="229064"/>
                </a:lnTo>
                <a:lnTo>
                  <a:pt x="2084783" y="184834"/>
                </a:lnTo>
                <a:lnTo>
                  <a:pt x="2100191" y="148882"/>
                </a:lnTo>
                <a:lnTo>
                  <a:pt x="2135539" y="111178"/>
                </a:lnTo>
                <a:lnTo>
                  <a:pt x="2183394" y="93731"/>
                </a:lnTo>
                <a:lnTo>
                  <a:pt x="2201763" y="92568"/>
                </a:lnTo>
                <a:lnTo>
                  <a:pt x="2387964" y="92568"/>
                </a:lnTo>
                <a:lnTo>
                  <a:pt x="2386235" y="89788"/>
                </a:lnTo>
                <a:lnTo>
                  <a:pt x="2344664" y="46525"/>
                </a:lnTo>
                <a:lnTo>
                  <a:pt x="2292669" y="16858"/>
                </a:lnTo>
                <a:lnTo>
                  <a:pt x="2233696" y="1873"/>
                </a:lnTo>
                <a:lnTo>
                  <a:pt x="2201763" y="0"/>
                </a:lnTo>
                <a:close/>
              </a:path>
              <a:path w="4844415" h="509269">
                <a:moveTo>
                  <a:pt x="2387964" y="92568"/>
                </a:moveTo>
                <a:lnTo>
                  <a:pt x="2201763" y="92568"/>
                </a:lnTo>
                <a:lnTo>
                  <a:pt x="2220131" y="93731"/>
                </a:lnTo>
                <a:lnTo>
                  <a:pt x="2237292" y="97221"/>
                </a:lnTo>
                <a:lnTo>
                  <a:pt x="2281325" y="121571"/>
                </a:lnTo>
                <a:lnTo>
                  <a:pt x="2311733" y="165801"/>
                </a:lnTo>
                <a:lnTo>
                  <a:pt x="2323516" y="205922"/>
                </a:lnTo>
                <a:lnTo>
                  <a:pt x="2327443" y="254261"/>
                </a:lnTo>
                <a:lnTo>
                  <a:pt x="2326461" y="279457"/>
                </a:lnTo>
                <a:lnTo>
                  <a:pt x="2318606" y="323687"/>
                </a:lnTo>
                <a:lnTo>
                  <a:pt x="2303198" y="359639"/>
                </a:lnTo>
                <a:lnTo>
                  <a:pt x="2267987" y="397343"/>
                </a:lnTo>
                <a:lnTo>
                  <a:pt x="2220131" y="414790"/>
                </a:lnTo>
                <a:lnTo>
                  <a:pt x="2201763" y="415953"/>
                </a:lnTo>
                <a:lnTo>
                  <a:pt x="2387973" y="415953"/>
                </a:lnTo>
                <a:lnTo>
                  <a:pt x="2416280" y="362116"/>
                </a:lnTo>
                <a:lnTo>
                  <a:pt x="2431633" y="293128"/>
                </a:lnTo>
                <a:lnTo>
                  <a:pt x="2433547" y="254261"/>
                </a:lnTo>
                <a:lnTo>
                  <a:pt x="2431628" y="215288"/>
                </a:lnTo>
                <a:lnTo>
                  <a:pt x="2425873" y="179336"/>
                </a:lnTo>
                <a:lnTo>
                  <a:pt x="2416280" y="146405"/>
                </a:lnTo>
                <a:lnTo>
                  <a:pt x="2402851" y="116496"/>
                </a:lnTo>
                <a:lnTo>
                  <a:pt x="2387964" y="92568"/>
                </a:lnTo>
                <a:close/>
              </a:path>
              <a:path w="4844415" h="509269">
                <a:moveTo>
                  <a:pt x="2602912" y="6767"/>
                </a:moveTo>
                <a:lnTo>
                  <a:pt x="2511069" y="6767"/>
                </a:lnTo>
                <a:lnTo>
                  <a:pt x="2511069" y="501754"/>
                </a:lnTo>
                <a:lnTo>
                  <a:pt x="2615722" y="501754"/>
                </a:lnTo>
                <a:lnTo>
                  <a:pt x="2615722" y="190212"/>
                </a:lnTo>
                <a:lnTo>
                  <a:pt x="2728817" y="190212"/>
                </a:lnTo>
                <a:lnTo>
                  <a:pt x="2602912" y="6767"/>
                </a:lnTo>
                <a:close/>
              </a:path>
              <a:path w="4844415" h="509269">
                <a:moveTo>
                  <a:pt x="2728817" y="190212"/>
                </a:moveTo>
                <a:lnTo>
                  <a:pt x="2619348" y="190212"/>
                </a:lnTo>
                <a:lnTo>
                  <a:pt x="2834696" y="501754"/>
                </a:lnTo>
                <a:lnTo>
                  <a:pt x="2925090" y="501754"/>
                </a:lnTo>
                <a:lnTo>
                  <a:pt x="2925090" y="318068"/>
                </a:lnTo>
                <a:lnTo>
                  <a:pt x="2816569" y="318068"/>
                </a:lnTo>
                <a:lnTo>
                  <a:pt x="2728817" y="190212"/>
                </a:lnTo>
                <a:close/>
              </a:path>
              <a:path w="4844415" h="509269">
                <a:moveTo>
                  <a:pt x="2925090" y="6767"/>
                </a:moveTo>
                <a:lnTo>
                  <a:pt x="2820920" y="6767"/>
                </a:lnTo>
                <a:lnTo>
                  <a:pt x="2820920" y="318068"/>
                </a:lnTo>
                <a:lnTo>
                  <a:pt x="2925090" y="318068"/>
                </a:lnTo>
                <a:lnTo>
                  <a:pt x="2925090" y="6767"/>
                </a:lnTo>
                <a:close/>
              </a:path>
              <a:path w="4844415" h="509269">
                <a:moveTo>
                  <a:pt x="3496814" y="6767"/>
                </a:moveTo>
                <a:lnTo>
                  <a:pt x="3169078" y="6767"/>
                </a:lnTo>
                <a:lnTo>
                  <a:pt x="3169078" y="501754"/>
                </a:lnTo>
                <a:lnTo>
                  <a:pt x="3273732" y="501754"/>
                </a:lnTo>
                <a:lnTo>
                  <a:pt x="3273732" y="297282"/>
                </a:lnTo>
                <a:lnTo>
                  <a:pt x="3475062" y="297282"/>
                </a:lnTo>
                <a:lnTo>
                  <a:pt x="3475062" y="210998"/>
                </a:lnTo>
                <a:lnTo>
                  <a:pt x="3273732" y="210998"/>
                </a:lnTo>
                <a:lnTo>
                  <a:pt x="3273732" y="93051"/>
                </a:lnTo>
                <a:lnTo>
                  <a:pt x="3496814" y="93051"/>
                </a:lnTo>
                <a:lnTo>
                  <a:pt x="3496814" y="6767"/>
                </a:lnTo>
                <a:close/>
              </a:path>
              <a:path w="4844415" h="509269">
                <a:moveTo>
                  <a:pt x="3671860" y="6767"/>
                </a:moveTo>
                <a:lnTo>
                  <a:pt x="3567207" y="6767"/>
                </a:lnTo>
                <a:lnTo>
                  <a:pt x="3567207" y="328219"/>
                </a:lnTo>
                <a:lnTo>
                  <a:pt x="3573612" y="378974"/>
                </a:lnTo>
                <a:lnTo>
                  <a:pt x="3592827" y="422962"/>
                </a:lnTo>
                <a:lnTo>
                  <a:pt x="3623583" y="459095"/>
                </a:lnTo>
                <a:lnTo>
                  <a:pt x="3664610" y="486286"/>
                </a:lnTo>
                <a:lnTo>
                  <a:pt x="3714640" y="503144"/>
                </a:lnTo>
                <a:lnTo>
                  <a:pt x="3772405" y="508763"/>
                </a:lnTo>
                <a:lnTo>
                  <a:pt x="3802148" y="507358"/>
                </a:lnTo>
                <a:lnTo>
                  <a:pt x="3855925" y="496120"/>
                </a:lnTo>
                <a:lnTo>
                  <a:pt x="3901756" y="473808"/>
                </a:lnTo>
                <a:lnTo>
                  <a:pt x="3937648" y="442147"/>
                </a:lnTo>
                <a:lnTo>
                  <a:pt x="3955103" y="416678"/>
                </a:lnTo>
                <a:lnTo>
                  <a:pt x="3772405" y="416678"/>
                </a:lnTo>
                <a:lnTo>
                  <a:pt x="3757767" y="415893"/>
                </a:lnTo>
                <a:lnTo>
                  <a:pt x="3719474" y="404110"/>
                </a:lnTo>
                <a:lnTo>
                  <a:pt x="3684187" y="369548"/>
                </a:lnTo>
                <a:lnTo>
                  <a:pt x="3672631" y="333022"/>
                </a:lnTo>
                <a:lnTo>
                  <a:pt x="3671860" y="319276"/>
                </a:lnTo>
                <a:lnTo>
                  <a:pt x="3671860" y="6767"/>
                </a:lnTo>
                <a:close/>
              </a:path>
              <a:path w="4844415" h="509269">
                <a:moveTo>
                  <a:pt x="3977602" y="6767"/>
                </a:moveTo>
                <a:lnTo>
                  <a:pt x="3872949" y="6767"/>
                </a:lnTo>
                <a:lnTo>
                  <a:pt x="3872949" y="319276"/>
                </a:lnTo>
                <a:lnTo>
                  <a:pt x="3872163" y="333022"/>
                </a:lnTo>
                <a:lnTo>
                  <a:pt x="3860381" y="369548"/>
                </a:lnTo>
                <a:lnTo>
                  <a:pt x="3825336" y="404110"/>
                </a:lnTo>
                <a:lnTo>
                  <a:pt x="3787133" y="415893"/>
                </a:lnTo>
                <a:lnTo>
                  <a:pt x="3772405" y="416678"/>
                </a:lnTo>
                <a:lnTo>
                  <a:pt x="3955103" y="416678"/>
                </a:lnTo>
                <a:lnTo>
                  <a:pt x="3963056" y="401814"/>
                </a:lnTo>
                <a:lnTo>
                  <a:pt x="3971137" y="378974"/>
                </a:lnTo>
                <a:lnTo>
                  <a:pt x="3975986" y="354442"/>
                </a:lnTo>
                <a:lnTo>
                  <a:pt x="3977602" y="328219"/>
                </a:lnTo>
                <a:lnTo>
                  <a:pt x="3977602" y="6767"/>
                </a:lnTo>
                <a:close/>
              </a:path>
              <a:path w="4844415" h="509269">
                <a:moveTo>
                  <a:pt x="4149023" y="346346"/>
                </a:moveTo>
                <a:lnTo>
                  <a:pt x="4047753" y="346346"/>
                </a:lnTo>
                <a:lnTo>
                  <a:pt x="4049823" y="371980"/>
                </a:lnTo>
                <a:lnTo>
                  <a:pt x="4062754" y="416814"/>
                </a:lnTo>
                <a:lnTo>
                  <a:pt x="4087271" y="452917"/>
                </a:lnTo>
                <a:lnTo>
                  <a:pt x="4121833" y="480108"/>
                </a:lnTo>
                <a:lnTo>
                  <a:pt x="4165941" y="498431"/>
                </a:lnTo>
                <a:lnTo>
                  <a:pt x="4218147" y="507615"/>
                </a:lnTo>
                <a:lnTo>
                  <a:pt x="4247150" y="508763"/>
                </a:lnTo>
                <a:lnTo>
                  <a:pt x="4276379" y="507615"/>
                </a:lnTo>
                <a:lnTo>
                  <a:pt x="4327861" y="498567"/>
                </a:lnTo>
                <a:lnTo>
                  <a:pt x="4370595" y="480531"/>
                </a:lnTo>
                <a:lnTo>
                  <a:pt x="4403465" y="454790"/>
                </a:lnTo>
                <a:lnTo>
                  <a:pt x="4426154" y="421724"/>
                </a:lnTo>
                <a:lnTo>
                  <a:pt x="4426419" y="421029"/>
                </a:lnTo>
                <a:lnTo>
                  <a:pt x="4245942" y="421029"/>
                </a:lnTo>
                <a:lnTo>
                  <a:pt x="4232754" y="420515"/>
                </a:lnTo>
                <a:lnTo>
                  <a:pt x="4187256" y="408083"/>
                </a:lnTo>
                <a:lnTo>
                  <a:pt x="4157679" y="379065"/>
                </a:lnTo>
                <a:lnTo>
                  <a:pt x="4150549" y="358279"/>
                </a:lnTo>
                <a:lnTo>
                  <a:pt x="4149023" y="346346"/>
                </a:lnTo>
                <a:close/>
              </a:path>
              <a:path w="4844415" h="509269">
                <a:moveTo>
                  <a:pt x="4248359" y="0"/>
                </a:moveTo>
                <a:lnTo>
                  <a:pt x="4197120" y="4713"/>
                </a:lnTo>
                <a:lnTo>
                  <a:pt x="4151682" y="18852"/>
                </a:lnTo>
                <a:lnTo>
                  <a:pt x="4113676" y="41389"/>
                </a:lnTo>
                <a:lnTo>
                  <a:pt x="4084733" y="71299"/>
                </a:lnTo>
                <a:lnTo>
                  <a:pt x="4066666" y="107734"/>
                </a:lnTo>
                <a:lnTo>
                  <a:pt x="4060805" y="149849"/>
                </a:lnTo>
                <a:lnTo>
                  <a:pt x="4062965" y="175876"/>
                </a:lnTo>
                <a:lnTo>
                  <a:pt x="4080971" y="219502"/>
                </a:lnTo>
                <a:lnTo>
                  <a:pt x="4116591" y="252221"/>
                </a:lnTo>
                <a:lnTo>
                  <a:pt x="4166017" y="276028"/>
                </a:lnTo>
                <a:lnTo>
                  <a:pt x="4262573" y="301602"/>
                </a:lnTo>
                <a:lnTo>
                  <a:pt x="4274522" y="305137"/>
                </a:lnTo>
                <a:lnTo>
                  <a:pt x="4311803" y="321572"/>
                </a:lnTo>
                <a:lnTo>
                  <a:pt x="4333534" y="358279"/>
                </a:lnTo>
                <a:lnTo>
                  <a:pt x="4333657" y="360364"/>
                </a:lnTo>
                <a:lnTo>
                  <a:pt x="4332996" y="368808"/>
                </a:lnTo>
                <a:lnTo>
                  <a:pt x="4309688" y="404050"/>
                </a:lnTo>
                <a:lnTo>
                  <a:pt x="4270776" y="419095"/>
                </a:lnTo>
                <a:lnTo>
                  <a:pt x="4245942" y="421029"/>
                </a:lnTo>
                <a:lnTo>
                  <a:pt x="4426419" y="421029"/>
                </a:lnTo>
                <a:lnTo>
                  <a:pt x="4433375" y="402781"/>
                </a:lnTo>
                <a:lnTo>
                  <a:pt x="4437756" y="382328"/>
                </a:lnTo>
                <a:lnTo>
                  <a:pt x="4439296" y="360364"/>
                </a:lnTo>
                <a:lnTo>
                  <a:pt x="4438496" y="345334"/>
                </a:lnTo>
                <a:lnTo>
                  <a:pt x="4427936" y="305500"/>
                </a:lnTo>
                <a:lnTo>
                  <a:pt x="4406592" y="273143"/>
                </a:lnTo>
                <a:lnTo>
                  <a:pt x="4375610" y="247674"/>
                </a:lnTo>
                <a:lnTo>
                  <a:pt x="4336486" y="228460"/>
                </a:lnTo>
                <a:lnTo>
                  <a:pt x="4238450" y="202327"/>
                </a:lnTo>
                <a:lnTo>
                  <a:pt x="4230715" y="200242"/>
                </a:lnTo>
                <a:lnTo>
                  <a:pt x="4190836" y="183203"/>
                </a:lnTo>
                <a:lnTo>
                  <a:pt x="4167795" y="151702"/>
                </a:lnTo>
                <a:lnTo>
                  <a:pt x="4168117" y="142840"/>
                </a:lnTo>
                <a:lnTo>
                  <a:pt x="4188782" y="103142"/>
                </a:lnTo>
                <a:lnTo>
                  <a:pt x="4235323" y="87946"/>
                </a:lnTo>
                <a:lnTo>
                  <a:pt x="4247634" y="87492"/>
                </a:lnTo>
                <a:lnTo>
                  <a:pt x="4418200" y="87492"/>
                </a:lnTo>
                <a:lnTo>
                  <a:pt x="4408843" y="71299"/>
                </a:lnTo>
                <a:lnTo>
                  <a:pt x="4381290" y="41389"/>
                </a:lnTo>
                <a:lnTo>
                  <a:pt x="4344553" y="18852"/>
                </a:lnTo>
                <a:lnTo>
                  <a:pt x="4299960" y="4713"/>
                </a:lnTo>
                <a:lnTo>
                  <a:pt x="4275036" y="1178"/>
                </a:lnTo>
                <a:lnTo>
                  <a:pt x="4248359" y="0"/>
                </a:lnTo>
                <a:close/>
              </a:path>
              <a:path w="4844415" h="509269">
                <a:moveTo>
                  <a:pt x="4418200" y="87492"/>
                </a:moveTo>
                <a:lnTo>
                  <a:pt x="4247634" y="87492"/>
                </a:lnTo>
                <a:lnTo>
                  <a:pt x="4265504" y="88504"/>
                </a:lnTo>
                <a:lnTo>
                  <a:pt x="4281411" y="91541"/>
                </a:lnTo>
                <a:lnTo>
                  <a:pt x="4317136" y="112598"/>
                </a:lnTo>
                <a:lnTo>
                  <a:pt x="4332226" y="149124"/>
                </a:lnTo>
                <a:lnTo>
                  <a:pt x="4432529" y="149124"/>
                </a:lnTo>
                <a:lnTo>
                  <a:pt x="4430777" y="127674"/>
                </a:lnTo>
                <a:lnTo>
                  <a:pt x="4426245" y="107553"/>
                </a:lnTo>
                <a:lnTo>
                  <a:pt x="4418933" y="88761"/>
                </a:lnTo>
                <a:lnTo>
                  <a:pt x="4418200" y="87492"/>
                </a:lnTo>
                <a:close/>
              </a:path>
              <a:path w="4844415" h="509269">
                <a:moveTo>
                  <a:pt x="4843226" y="6767"/>
                </a:moveTo>
                <a:lnTo>
                  <a:pt x="4509689" y="6767"/>
                </a:lnTo>
                <a:lnTo>
                  <a:pt x="4509689" y="501754"/>
                </a:lnTo>
                <a:lnTo>
                  <a:pt x="4844193" y="501754"/>
                </a:lnTo>
                <a:lnTo>
                  <a:pt x="4844193" y="415470"/>
                </a:lnTo>
                <a:lnTo>
                  <a:pt x="4614342" y="415470"/>
                </a:lnTo>
                <a:lnTo>
                  <a:pt x="4614342" y="297282"/>
                </a:lnTo>
                <a:lnTo>
                  <a:pt x="4826065" y="297282"/>
                </a:lnTo>
                <a:lnTo>
                  <a:pt x="4826065" y="210998"/>
                </a:lnTo>
                <a:lnTo>
                  <a:pt x="4614342" y="210998"/>
                </a:lnTo>
                <a:lnTo>
                  <a:pt x="4614342" y="93051"/>
                </a:lnTo>
                <a:lnTo>
                  <a:pt x="4843226" y="93051"/>
                </a:lnTo>
                <a:lnTo>
                  <a:pt x="4843226" y="676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4" name="object 4"/>
          <p:cNvGrpSpPr/>
          <p:nvPr/>
        </p:nvGrpSpPr>
        <p:grpSpPr>
          <a:xfrm>
            <a:off x="2167473" y="3047027"/>
            <a:ext cx="838200" cy="838200"/>
            <a:chOff x="2167473" y="3047027"/>
            <a:chExt cx="838200" cy="838200"/>
          </a:xfrm>
        </p:grpSpPr>
        <p:sp>
          <p:nvSpPr>
            <p:cNvPr id="5" name="object 5"/>
            <p:cNvSpPr/>
            <p:nvPr/>
          </p:nvSpPr>
          <p:spPr>
            <a:xfrm>
              <a:off x="2167473" y="3047027"/>
              <a:ext cx="838200" cy="838200"/>
            </a:xfrm>
            <a:custGeom>
              <a:avLst/>
              <a:gdLst/>
              <a:ahLst/>
              <a:cxnLst/>
              <a:rect l="l" t="t" r="r" b="b"/>
              <a:pathLst>
                <a:path w="838200" h="838200">
                  <a:moveTo>
                    <a:pt x="418835" y="0"/>
                  </a:moveTo>
                  <a:lnTo>
                    <a:pt x="369990" y="2817"/>
                  </a:lnTo>
                  <a:lnTo>
                    <a:pt x="322800" y="11061"/>
                  </a:lnTo>
                  <a:lnTo>
                    <a:pt x="277579" y="24417"/>
                  </a:lnTo>
                  <a:lnTo>
                    <a:pt x="234642" y="42570"/>
                  </a:lnTo>
                  <a:lnTo>
                    <a:pt x="194302" y="65207"/>
                  </a:lnTo>
                  <a:lnTo>
                    <a:pt x="156875" y="92013"/>
                  </a:lnTo>
                  <a:lnTo>
                    <a:pt x="122674" y="122674"/>
                  </a:lnTo>
                  <a:lnTo>
                    <a:pt x="92013" y="156875"/>
                  </a:lnTo>
                  <a:lnTo>
                    <a:pt x="65207" y="194302"/>
                  </a:lnTo>
                  <a:lnTo>
                    <a:pt x="42570" y="234642"/>
                  </a:lnTo>
                  <a:lnTo>
                    <a:pt x="24417" y="277579"/>
                  </a:lnTo>
                  <a:lnTo>
                    <a:pt x="11061" y="322800"/>
                  </a:lnTo>
                  <a:lnTo>
                    <a:pt x="2817" y="369990"/>
                  </a:lnTo>
                  <a:lnTo>
                    <a:pt x="0" y="418835"/>
                  </a:lnTo>
                  <a:lnTo>
                    <a:pt x="2817" y="467680"/>
                  </a:lnTo>
                  <a:lnTo>
                    <a:pt x="11061" y="514870"/>
                  </a:lnTo>
                  <a:lnTo>
                    <a:pt x="24417" y="560091"/>
                  </a:lnTo>
                  <a:lnTo>
                    <a:pt x="42570" y="603028"/>
                  </a:lnTo>
                  <a:lnTo>
                    <a:pt x="65207" y="643368"/>
                  </a:lnTo>
                  <a:lnTo>
                    <a:pt x="92013" y="680795"/>
                  </a:lnTo>
                  <a:lnTo>
                    <a:pt x="122674" y="714996"/>
                  </a:lnTo>
                  <a:lnTo>
                    <a:pt x="156875" y="745657"/>
                  </a:lnTo>
                  <a:lnTo>
                    <a:pt x="194302" y="772463"/>
                  </a:lnTo>
                  <a:lnTo>
                    <a:pt x="234642" y="795099"/>
                  </a:lnTo>
                  <a:lnTo>
                    <a:pt x="277579" y="813253"/>
                  </a:lnTo>
                  <a:lnTo>
                    <a:pt x="322800" y="826609"/>
                  </a:lnTo>
                  <a:lnTo>
                    <a:pt x="369990" y="834853"/>
                  </a:lnTo>
                  <a:lnTo>
                    <a:pt x="418835" y="837670"/>
                  </a:lnTo>
                  <a:lnTo>
                    <a:pt x="467680" y="834853"/>
                  </a:lnTo>
                  <a:lnTo>
                    <a:pt x="514870" y="826609"/>
                  </a:lnTo>
                  <a:lnTo>
                    <a:pt x="560091" y="813253"/>
                  </a:lnTo>
                  <a:lnTo>
                    <a:pt x="603028" y="795099"/>
                  </a:lnTo>
                  <a:lnTo>
                    <a:pt x="643368" y="772463"/>
                  </a:lnTo>
                  <a:lnTo>
                    <a:pt x="680795" y="745657"/>
                  </a:lnTo>
                  <a:lnTo>
                    <a:pt x="714996" y="714996"/>
                  </a:lnTo>
                  <a:lnTo>
                    <a:pt x="745657" y="680795"/>
                  </a:lnTo>
                  <a:lnTo>
                    <a:pt x="772463" y="643368"/>
                  </a:lnTo>
                  <a:lnTo>
                    <a:pt x="795099" y="603028"/>
                  </a:lnTo>
                  <a:lnTo>
                    <a:pt x="813253" y="560091"/>
                  </a:lnTo>
                  <a:lnTo>
                    <a:pt x="826609" y="514870"/>
                  </a:lnTo>
                  <a:lnTo>
                    <a:pt x="834853" y="467680"/>
                  </a:lnTo>
                  <a:lnTo>
                    <a:pt x="837670" y="418835"/>
                  </a:lnTo>
                  <a:lnTo>
                    <a:pt x="834853" y="369990"/>
                  </a:lnTo>
                  <a:lnTo>
                    <a:pt x="826609" y="322800"/>
                  </a:lnTo>
                  <a:lnTo>
                    <a:pt x="813253" y="277579"/>
                  </a:lnTo>
                  <a:lnTo>
                    <a:pt x="795099" y="234642"/>
                  </a:lnTo>
                  <a:lnTo>
                    <a:pt x="772463" y="194302"/>
                  </a:lnTo>
                  <a:lnTo>
                    <a:pt x="745657" y="156875"/>
                  </a:lnTo>
                  <a:lnTo>
                    <a:pt x="714996" y="122674"/>
                  </a:lnTo>
                  <a:lnTo>
                    <a:pt x="680795" y="92013"/>
                  </a:lnTo>
                  <a:lnTo>
                    <a:pt x="643368" y="65207"/>
                  </a:lnTo>
                  <a:lnTo>
                    <a:pt x="603028" y="42570"/>
                  </a:lnTo>
                  <a:lnTo>
                    <a:pt x="560091" y="24417"/>
                  </a:lnTo>
                  <a:lnTo>
                    <a:pt x="514870" y="11061"/>
                  </a:lnTo>
                  <a:lnTo>
                    <a:pt x="467680" y="2817"/>
                  </a:lnTo>
                  <a:lnTo>
                    <a:pt x="418835" y="0"/>
                  </a:lnTo>
                  <a:close/>
                </a:path>
              </a:pathLst>
            </a:custGeom>
            <a:solidFill>
              <a:srgbClr val="E5F1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60658" y="3509937"/>
              <a:ext cx="251301" cy="112989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2439716" y="3488995"/>
              <a:ext cx="293370" cy="154940"/>
            </a:xfrm>
            <a:custGeom>
              <a:avLst/>
              <a:gdLst/>
              <a:ahLst/>
              <a:cxnLst/>
              <a:rect l="l" t="t" r="r" b="b"/>
              <a:pathLst>
                <a:path w="293369" h="154939">
                  <a:moveTo>
                    <a:pt x="67518" y="15577"/>
                  </a:moveTo>
                  <a:lnTo>
                    <a:pt x="39835" y="31120"/>
                  </a:lnTo>
                  <a:lnTo>
                    <a:pt x="18530" y="53727"/>
                  </a:lnTo>
                  <a:lnTo>
                    <a:pt x="4838" y="81612"/>
                  </a:lnTo>
                  <a:lnTo>
                    <a:pt x="0" y="112989"/>
                  </a:lnTo>
                  <a:lnTo>
                    <a:pt x="3291" y="129292"/>
                  </a:lnTo>
                  <a:lnTo>
                    <a:pt x="12267" y="142605"/>
                  </a:lnTo>
                  <a:lnTo>
                    <a:pt x="25580" y="151581"/>
                  </a:lnTo>
                  <a:lnTo>
                    <a:pt x="41883" y="154872"/>
                  </a:lnTo>
                  <a:lnTo>
                    <a:pt x="41883" y="112989"/>
                  </a:lnTo>
                  <a:lnTo>
                    <a:pt x="44774" y="94245"/>
                  </a:lnTo>
                  <a:lnTo>
                    <a:pt x="52953" y="77587"/>
                  </a:lnTo>
                  <a:lnTo>
                    <a:pt x="65680" y="64082"/>
                  </a:lnTo>
                  <a:lnTo>
                    <a:pt x="82218" y="54797"/>
                  </a:lnTo>
                  <a:lnTo>
                    <a:pt x="67518" y="15577"/>
                  </a:lnTo>
                  <a:close/>
                </a:path>
                <a:path w="293369" h="154939">
                  <a:moveTo>
                    <a:pt x="251301" y="112989"/>
                  </a:moveTo>
                  <a:lnTo>
                    <a:pt x="41883" y="112989"/>
                  </a:lnTo>
                  <a:lnTo>
                    <a:pt x="41883" y="154872"/>
                  </a:lnTo>
                  <a:lnTo>
                    <a:pt x="251301" y="154872"/>
                  </a:lnTo>
                  <a:lnTo>
                    <a:pt x="251301" y="112989"/>
                  </a:lnTo>
                  <a:close/>
                </a:path>
                <a:path w="293369" h="154939">
                  <a:moveTo>
                    <a:pt x="293184" y="112989"/>
                  </a:moveTo>
                  <a:lnTo>
                    <a:pt x="251301" y="112989"/>
                  </a:lnTo>
                  <a:lnTo>
                    <a:pt x="251301" y="154872"/>
                  </a:lnTo>
                  <a:lnTo>
                    <a:pt x="267604" y="151581"/>
                  </a:lnTo>
                  <a:lnTo>
                    <a:pt x="280917" y="142605"/>
                  </a:lnTo>
                  <a:lnTo>
                    <a:pt x="289893" y="129292"/>
                  </a:lnTo>
                  <a:lnTo>
                    <a:pt x="293184" y="112989"/>
                  </a:lnTo>
                  <a:close/>
                </a:path>
                <a:path w="293369" h="154939">
                  <a:moveTo>
                    <a:pt x="257181" y="35187"/>
                  </a:moveTo>
                  <a:lnTo>
                    <a:pt x="218316" y="35187"/>
                  </a:lnTo>
                  <a:lnTo>
                    <a:pt x="210966" y="54797"/>
                  </a:lnTo>
                  <a:lnTo>
                    <a:pt x="227503" y="64082"/>
                  </a:lnTo>
                  <a:lnTo>
                    <a:pt x="240231" y="77587"/>
                  </a:lnTo>
                  <a:lnTo>
                    <a:pt x="248410" y="94245"/>
                  </a:lnTo>
                  <a:lnTo>
                    <a:pt x="251301" y="112989"/>
                  </a:lnTo>
                  <a:lnTo>
                    <a:pt x="293184" y="112989"/>
                  </a:lnTo>
                  <a:lnTo>
                    <a:pt x="288345" y="81612"/>
                  </a:lnTo>
                  <a:lnTo>
                    <a:pt x="274654" y="53727"/>
                  </a:lnTo>
                  <a:lnTo>
                    <a:pt x="257181" y="35187"/>
                  </a:lnTo>
                  <a:close/>
                </a:path>
                <a:path w="293369" h="154939">
                  <a:moveTo>
                    <a:pt x="74863" y="15577"/>
                  </a:moveTo>
                  <a:lnTo>
                    <a:pt x="67518" y="15577"/>
                  </a:lnTo>
                  <a:lnTo>
                    <a:pt x="82218" y="54797"/>
                  </a:lnTo>
                  <a:lnTo>
                    <a:pt x="88658" y="52383"/>
                  </a:lnTo>
                  <a:lnTo>
                    <a:pt x="74863" y="15577"/>
                  </a:lnTo>
                  <a:close/>
                </a:path>
                <a:path w="293369" h="154939">
                  <a:moveTo>
                    <a:pt x="219226" y="13164"/>
                  </a:moveTo>
                  <a:lnTo>
                    <a:pt x="204526" y="52383"/>
                  </a:lnTo>
                  <a:lnTo>
                    <a:pt x="210966" y="54797"/>
                  </a:lnTo>
                  <a:lnTo>
                    <a:pt x="225666" y="15577"/>
                  </a:lnTo>
                  <a:lnTo>
                    <a:pt x="219226" y="13164"/>
                  </a:lnTo>
                  <a:close/>
                </a:path>
                <a:path w="293369" h="154939">
                  <a:moveTo>
                    <a:pt x="225666" y="15577"/>
                  </a:moveTo>
                  <a:lnTo>
                    <a:pt x="210966" y="54797"/>
                  </a:lnTo>
                  <a:lnTo>
                    <a:pt x="218316" y="35187"/>
                  </a:lnTo>
                  <a:lnTo>
                    <a:pt x="257181" y="35187"/>
                  </a:lnTo>
                  <a:lnTo>
                    <a:pt x="253348" y="31120"/>
                  </a:lnTo>
                  <a:lnTo>
                    <a:pt x="225666" y="15577"/>
                  </a:lnTo>
                  <a:close/>
                </a:path>
                <a:path w="293369" h="154939">
                  <a:moveTo>
                    <a:pt x="211876" y="32773"/>
                  </a:moveTo>
                  <a:lnTo>
                    <a:pt x="81308" y="32773"/>
                  </a:lnTo>
                  <a:lnTo>
                    <a:pt x="88658" y="52383"/>
                  </a:lnTo>
                  <a:lnTo>
                    <a:pt x="117268" y="44508"/>
                  </a:lnTo>
                  <a:lnTo>
                    <a:pt x="146592" y="41883"/>
                  </a:lnTo>
                  <a:lnTo>
                    <a:pt x="208462" y="41883"/>
                  </a:lnTo>
                  <a:lnTo>
                    <a:pt x="211876" y="32773"/>
                  </a:lnTo>
                  <a:close/>
                </a:path>
                <a:path w="293369" h="154939">
                  <a:moveTo>
                    <a:pt x="208462" y="41883"/>
                  </a:moveTo>
                  <a:lnTo>
                    <a:pt x="146592" y="41883"/>
                  </a:lnTo>
                  <a:lnTo>
                    <a:pt x="175916" y="44508"/>
                  </a:lnTo>
                  <a:lnTo>
                    <a:pt x="204526" y="52383"/>
                  </a:lnTo>
                  <a:lnTo>
                    <a:pt x="208462" y="41883"/>
                  </a:lnTo>
                  <a:close/>
                </a:path>
                <a:path w="293369" h="154939">
                  <a:moveTo>
                    <a:pt x="73958" y="13164"/>
                  </a:moveTo>
                  <a:lnTo>
                    <a:pt x="81308" y="32773"/>
                  </a:lnTo>
                  <a:lnTo>
                    <a:pt x="73958" y="13164"/>
                  </a:lnTo>
                  <a:close/>
                </a:path>
                <a:path w="293369" h="154939">
                  <a:moveTo>
                    <a:pt x="146592" y="0"/>
                  </a:moveTo>
                  <a:lnTo>
                    <a:pt x="109828" y="3291"/>
                  </a:lnTo>
                  <a:lnTo>
                    <a:pt x="73958" y="13164"/>
                  </a:lnTo>
                  <a:lnTo>
                    <a:pt x="81308" y="32773"/>
                  </a:lnTo>
                  <a:lnTo>
                    <a:pt x="211876" y="32773"/>
                  </a:lnTo>
                  <a:lnTo>
                    <a:pt x="219226" y="13164"/>
                  </a:lnTo>
                  <a:lnTo>
                    <a:pt x="183356" y="3291"/>
                  </a:lnTo>
                  <a:lnTo>
                    <a:pt x="146592" y="0"/>
                  </a:lnTo>
                  <a:close/>
                </a:path>
                <a:path w="293369" h="154939">
                  <a:moveTo>
                    <a:pt x="219226" y="13164"/>
                  </a:moveTo>
                  <a:lnTo>
                    <a:pt x="214326" y="26237"/>
                  </a:lnTo>
                  <a:lnTo>
                    <a:pt x="219226" y="13164"/>
                  </a:lnTo>
                  <a:close/>
                </a:path>
                <a:path w="293369" h="154939">
                  <a:moveTo>
                    <a:pt x="73958" y="13164"/>
                  </a:moveTo>
                  <a:lnTo>
                    <a:pt x="67518" y="15577"/>
                  </a:lnTo>
                  <a:lnTo>
                    <a:pt x="74863" y="15577"/>
                  </a:lnTo>
                  <a:lnTo>
                    <a:pt x="73958" y="13164"/>
                  </a:lnTo>
                  <a:close/>
                </a:path>
              </a:pathLst>
            </a:custGeom>
            <a:solidFill>
              <a:srgbClr val="0079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94220" y="3296153"/>
              <a:ext cx="184175" cy="192442"/>
            </a:xfrm>
            <a:prstGeom prst="rect">
              <a:avLst/>
            </a:prstGeom>
          </p:spPr>
        </p:pic>
      </p:grpSp>
      <p:grpSp>
        <p:nvGrpSpPr>
          <p:cNvPr id="9" name="object 9"/>
          <p:cNvGrpSpPr/>
          <p:nvPr/>
        </p:nvGrpSpPr>
        <p:grpSpPr>
          <a:xfrm>
            <a:off x="13528383" y="2806197"/>
            <a:ext cx="838200" cy="838200"/>
            <a:chOff x="13528383" y="2806197"/>
            <a:chExt cx="838200" cy="838200"/>
          </a:xfrm>
        </p:grpSpPr>
        <p:sp>
          <p:nvSpPr>
            <p:cNvPr id="10" name="object 10"/>
            <p:cNvSpPr/>
            <p:nvPr/>
          </p:nvSpPr>
          <p:spPr>
            <a:xfrm>
              <a:off x="13528383" y="2806197"/>
              <a:ext cx="838200" cy="838200"/>
            </a:xfrm>
            <a:custGeom>
              <a:avLst/>
              <a:gdLst/>
              <a:ahLst/>
              <a:cxnLst/>
              <a:rect l="l" t="t" r="r" b="b"/>
              <a:pathLst>
                <a:path w="838200" h="838200">
                  <a:moveTo>
                    <a:pt x="418835" y="0"/>
                  </a:moveTo>
                  <a:lnTo>
                    <a:pt x="369990" y="2817"/>
                  </a:lnTo>
                  <a:lnTo>
                    <a:pt x="322800" y="11061"/>
                  </a:lnTo>
                  <a:lnTo>
                    <a:pt x="277579" y="24417"/>
                  </a:lnTo>
                  <a:lnTo>
                    <a:pt x="234642" y="42570"/>
                  </a:lnTo>
                  <a:lnTo>
                    <a:pt x="194302" y="65207"/>
                  </a:lnTo>
                  <a:lnTo>
                    <a:pt x="156875" y="92013"/>
                  </a:lnTo>
                  <a:lnTo>
                    <a:pt x="122674" y="122674"/>
                  </a:lnTo>
                  <a:lnTo>
                    <a:pt x="92013" y="156875"/>
                  </a:lnTo>
                  <a:lnTo>
                    <a:pt x="65207" y="194302"/>
                  </a:lnTo>
                  <a:lnTo>
                    <a:pt x="42570" y="234642"/>
                  </a:lnTo>
                  <a:lnTo>
                    <a:pt x="24417" y="277579"/>
                  </a:lnTo>
                  <a:lnTo>
                    <a:pt x="11061" y="322800"/>
                  </a:lnTo>
                  <a:lnTo>
                    <a:pt x="2817" y="369990"/>
                  </a:lnTo>
                  <a:lnTo>
                    <a:pt x="0" y="418835"/>
                  </a:lnTo>
                  <a:lnTo>
                    <a:pt x="2817" y="467680"/>
                  </a:lnTo>
                  <a:lnTo>
                    <a:pt x="11061" y="514870"/>
                  </a:lnTo>
                  <a:lnTo>
                    <a:pt x="24417" y="560091"/>
                  </a:lnTo>
                  <a:lnTo>
                    <a:pt x="42570" y="603028"/>
                  </a:lnTo>
                  <a:lnTo>
                    <a:pt x="65207" y="643368"/>
                  </a:lnTo>
                  <a:lnTo>
                    <a:pt x="92013" y="680795"/>
                  </a:lnTo>
                  <a:lnTo>
                    <a:pt x="122674" y="714996"/>
                  </a:lnTo>
                  <a:lnTo>
                    <a:pt x="156875" y="745657"/>
                  </a:lnTo>
                  <a:lnTo>
                    <a:pt x="194302" y="772463"/>
                  </a:lnTo>
                  <a:lnTo>
                    <a:pt x="234642" y="795099"/>
                  </a:lnTo>
                  <a:lnTo>
                    <a:pt x="277579" y="813253"/>
                  </a:lnTo>
                  <a:lnTo>
                    <a:pt x="322800" y="826609"/>
                  </a:lnTo>
                  <a:lnTo>
                    <a:pt x="369990" y="834853"/>
                  </a:lnTo>
                  <a:lnTo>
                    <a:pt x="418835" y="837670"/>
                  </a:lnTo>
                  <a:lnTo>
                    <a:pt x="467680" y="834853"/>
                  </a:lnTo>
                  <a:lnTo>
                    <a:pt x="514870" y="826609"/>
                  </a:lnTo>
                  <a:lnTo>
                    <a:pt x="560091" y="813253"/>
                  </a:lnTo>
                  <a:lnTo>
                    <a:pt x="603028" y="795099"/>
                  </a:lnTo>
                  <a:lnTo>
                    <a:pt x="643368" y="772463"/>
                  </a:lnTo>
                  <a:lnTo>
                    <a:pt x="680795" y="745657"/>
                  </a:lnTo>
                  <a:lnTo>
                    <a:pt x="714996" y="714996"/>
                  </a:lnTo>
                  <a:lnTo>
                    <a:pt x="745657" y="680795"/>
                  </a:lnTo>
                  <a:lnTo>
                    <a:pt x="772463" y="643368"/>
                  </a:lnTo>
                  <a:lnTo>
                    <a:pt x="795099" y="603028"/>
                  </a:lnTo>
                  <a:lnTo>
                    <a:pt x="813253" y="560091"/>
                  </a:lnTo>
                  <a:lnTo>
                    <a:pt x="826609" y="514870"/>
                  </a:lnTo>
                  <a:lnTo>
                    <a:pt x="834853" y="467680"/>
                  </a:lnTo>
                  <a:lnTo>
                    <a:pt x="837670" y="418835"/>
                  </a:lnTo>
                  <a:lnTo>
                    <a:pt x="834853" y="369990"/>
                  </a:lnTo>
                  <a:lnTo>
                    <a:pt x="826609" y="322800"/>
                  </a:lnTo>
                  <a:lnTo>
                    <a:pt x="813253" y="277579"/>
                  </a:lnTo>
                  <a:lnTo>
                    <a:pt x="795099" y="234642"/>
                  </a:lnTo>
                  <a:lnTo>
                    <a:pt x="772463" y="194302"/>
                  </a:lnTo>
                  <a:lnTo>
                    <a:pt x="745657" y="156875"/>
                  </a:lnTo>
                  <a:lnTo>
                    <a:pt x="714996" y="122674"/>
                  </a:lnTo>
                  <a:lnTo>
                    <a:pt x="680795" y="92013"/>
                  </a:lnTo>
                  <a:lnTo>
                    <a:pt x="643368" y="65207"/>
                  </a:lnTo>
                  <a:lnTo>
                    <a:pt x="603028" y="42570"/>
                  </a:lnTo>
                  <a:lnTo>
                    <a:pt x="560091" y="24417"/>
                  </a:lnTo>
                  <a:lnTo>
                    <a:pt x="514870" y="11061"/>
                  </a:lnTo>
                  <a:lnTo>
                    <a:pt x="467680" y="2817"/>
                  </a:lnTo>
                  <a:lnTo>
                    <a:pt x="418835" y="0"/>
                  </a:lnTo>
                  <a:close/>
                </a:path>
              </a:pathLst>
            </a:custGeom>
            <a:solidFill>
              <a:srgbClr val="E5F1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821568" y="3269106"/>
              <a:ext cx="251301" cy="112989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3800626" y="3248165"/>
              <a:ext cx="293370" cy="154940"/>
            </a:xfrm>
            <a:custGeom>
              <a:avLst/>
              <a:gdLst/>
              <a:ahLst/>
              <a:cxnLst/>
              <a:rect l="l" t="t" r="r" b="b"/>
              <a:pathLst>
                <a:path w="293369" h="154939">
                  <a:moveTo>
                    <a:pt x="67518" y="15577"/>
                  </a:moveTo>
                  <a:lnTo>
                    <a:pt x="39835" y="31120"/>
                  </a:lnTo>
                  <a:lnTo>
                    <a:pt x="18530" y="53727"/>
                  </a:lnTo>
                  <a:lnTo>
                    <a:pt x="4838" y="81612"/>
                  </a:lnTo>
                  <a:lnTo>
                    <a:pt x="0" y="112989"/>
                  </a:lnTo>
                  <a:lnTo>
                    <a:pt x="3291" y="129292"/>
                  </a:lnTo>
                  <a:lnTo>
                    <a:pt x="12267" y="142605"/>
                  </a:lnTo>
                  <a:lnTo>
                    <a:pt x="25580" y="151581"/>
                  </a:lnTo>
                  <a:lnTo>
                    <a:pt x="41883" y="154872"/>
                  </a:lnTo>
                  <a:lnTo>
                    <a:pt x="41883" y="112989"/>
                  </a:lnTo>
                  <a:lnTo>
                    <a:pt x="44774" y="94245"/>
                  </a:lnTo>
                  <a:lnTo>
                    <a:pt x="52953" y="77587"/>
                  </a:lnTo>
                  <a:lnTo>
                    <a:pt x="65680" y="64082"/>
                  </a:lnTo>
                  <a:lnTo>
                    <a:pt x="82218" y="54797"/>
                  </a:lnTo>
                  <a:lnTo>
                    <a:pt x="67518" y="15577"/>
                  </a:lnTo>
                  <a:close/>
                </a:path>
                <a:path w="293369" h="154939">
                  <a:moveTo>
                    <a:pt x="251301" y="112989"/>
                  </a:moveTo>
                  <a:lnTo>
                    <a:pt x="41883" y="112989"/>
                  </a:lnTo>
                  <a:lnTo>
                    <a:pt x="41883" y="154872"/>
                  </a:lnTo>
                  <a:lnTo>
                    <a:pt x="251301" y="154872"/>
                  </a:lnTo>
                  <a:lnTo>
                    <a:pt x="251301" y="112989"/>
                  </a:lnTo>
                  <a:close/>
                </a:path>
                <a:path w="293369" h="154939">
                  <a:moveTo>
                    <a:pt x="293184" y="112989"/>
                  </a:moveTo>
                  <a:lnTo>
                    <a:pt x="251301" y="112989"/>
                  </a:lnTo>
                  <a:lnTo>
                    <a:pt x="251301" y="154872"/>
                  </a:lnTo>
                  <a:lnTo>
                    <a:pt x="267604" y="151581"/>
                  </a:lnTo>
                  <a:lnTo>
                    <a:pt x="280917" y="142605"/>
                  </a:lnTo>
                  <a:lnTo>
                    <a:pt x="289893" y="129292"/>
                  </a:lnTo>
                  <a:lnTo>
                    <a:pt x="293184" y="112989"/>
                  </a:lnTo>
                  <a:close/>
                </a:path>
                <a:path w="293369" h="154939">
                  <a:moveTo>
                    <a:pt x="257181" y="35187"/>
                  </a:moveTo>
                  <a:lnTo>
                    <a:pt x="218316" y="35187"/>
                  </a:lnTo>
                  <a:lnTo>
                    <a:pt x="210966" y="54797"/>
                  </a:lnTo>
                  <a:lnTo>
                    <a:pt x="227503" y="64082"/>
                  </a:lnTo>
                  <a:lnTo>
                    <a:pt x="240231" y="77587"/>
                  </a:lnTo>
                  <a:lnTo>
                    <a:pt x="248410" y="94245"/>
                  </a:lnTo>
                  <a:lnTo>
                    <a:pt x="251301" y="112989"/>
                  </a:lnTo>
                  <a:lnTo>
                    <a:pt x="293184" y="112989"/>
                  </a:lnTo>
                  <a:lnTo>
                    <a:pt x="288345" y="81612"/>
                  </a:lnTo>
                  <a:lnTo>
                    <a:pt x="274654" y="53727"/>
                  </a:lnTo>
                  <a:lnTo>
                    <a:pt x="257181" y="35187"/>
                  </a:lnTo>
                  <a:close/>
                </a:path>
                <a:path w="293369" h="154939">
                  <a:moveTo>
                    <a:pt x="74863" y="15577"/>
                  </a:moveTo>
                  <a:lnTo>
                    <a:pt x="67518" y="15577"/>
                  </a:lnTo>
                  <a:lnTo>
                    <a:pt x="82218" y="54797"/>
                  </a:lnTo>
                  <a:lnTo>
                    <a:pt x="88658" y="52383"/>
                  </a:lnTo>
                  <a:lnTo>
                    <a:pt x="74863" y="15577"/>
                  </a:lnTo>
                  <a:close/>
                </a:path>
                <a:path w="293369" h="154939">
                  <a:moveTo>
                    <a:pt x="219226" y="13164"/>
                  </a:moveTo>
                  <a:lnTo>
                    <a:pt x="204526" y="52383"/>
                  </a:lnTo>
                  <a:lnTo>
                    <a:pt x="210966" y="54797"/>
                  </a:lnTo>
                  <a:lnTo>
                    <a:pt x="225666" y="15577"/>
                  </a:lnTo>
                  <a:lnTo>
                    <a:pt x="219226" y="13164"/>
                  </a:lnTo>
                  <a:close/>
                </a:path>
                <a:path w="293369" h="154939">
                  <a:moveTo>
                    <a:pt x="225666" y="15577"/>
                  </a:moveTo>
                  <a:lnTo>
                    <a:pt x="210966" y="54797"/>
                  </a:lnTo>
                  <a:lnTo>
                    <a:pt x="218316" y="35187"/>
                  </a:lnTo>
                  <a:lnTo>
                    <a:pt x="257181" y="35187"/>
                  </a:lnTo>
                  <a:lnTo>
                    <a:pt x="253348" y="31120"/>
                  </a:lnTo>
                  <a:lnTo>
                    <a:pt x="225666" y="15577"/>
                  </a:lnTo>
                  <a:close/>
                </a:path>
                <a:path w="293369" h="154939">
                  <a:moveTo>
                    <a:pt x="211876" y="32773"/>
                  </a:moveTo>
                  <a:lnTo>
                    <a:pt x="81308" y="32773"/>
                  </a:lnTo>
                  <a:lnTo>
                    <a:pt x="88658" y="52383"/>
                  </a:lnTo>
                  <a:lnTo>
                    <a:pt x="117268" y="44508"/>
                  </a:lnTo>
                  <a:lnTo>
                    <a:pt x="146592" y="41883"/>
                  </a:lnTo>
                  <a:lnTo>
                    <a:pt x="208462" y="41883"/>
                  </a:lnTo>
                  <a:lnTo>
                    <a:pt x="211876" y="32773"/>
                  </a:lnTo>
                  <a:close/>
                </a:path>
                <a:path w="293369" h="154939">
                  <a:moveTo>
                    <a:pt x="208462" y="41883"/>
                  </a:moveTo>
                  <a:lnTo>
                    <a:pt x="146592" y="41883"/>
                  </a:lnTo>
                  <a:lnTo>
                    <a:pt x="175916" y="44508"/>
                  </a:lnTo>
                  <a:lnTo>
                    <a:pt x="204526" y="52383"/>
                  </a:lnTo>
                  <a:lnTo>
                    <a:pt x="208462" y="41883"/>
                  </a:lnTo>
                  <a:close/>
                </a:path>
                <a:path w="293369" h="154939">
                  <a:moveTo>
                    <a:pt x="73958" y="13164"/>
                  </a:moveTo>
                  <a:lnTo>
                    <a:pt x="81308" y="32773"/>
                  </a:lnTo>
                  <a:lnTo>
                    <a:pt x="73958" y="13164"/>
                  </a:lnTo>
                  <a:close/>
                </a:path>
                <a:path w="293369" h="154939">
                  <a:moveTo>
                    <a:pt x="146592" y="0"/>
                  </a:moveTo>
                  <a:lnTo>
                    <a:pt x="109828" y="3291"/>
                  </a:lnTo>
                  <a:lnTo>
                    <a:pt x="73958" y="13164"/>
                  </a:lnTo>
                  <a:lnTo>
                    <a:pt x="81308" y="32773"/>
                  </a:lnTo>
                  <a:lnTo>
                    <a:pt x="211876" y="32773"/>
                  </a:lnTo>
                  <a:lnTo>
                    <a:pt x="219226" y="13164"/>
                  </a:lnTo>
                  <a:lnTo>
                    <a:pt x="183356" y="3291"/>
                  </a:lnTo>
                  <a:lnTo>
                    <a:pt x="146592" y="0"/>
                  </a:lnTo>
                  <a:close/>
                </a:path>
                <a:path w="293369" h="154939">
                  <a:moveTo>
                    <a:pt x="219226" y="13164"/>
                  </a:moveTo>
                  <a:lnTo>
                    <a:pt x="214326" y="26237"/>
                  </a:lnTo>
                  <a:lnTo>
                    <a:pt x="219226" y="13164"/>
                  </a:lnTo>
                  <a:close/>
                </a:path>
                <a:path w="293369" h="154939">
                  <a:moveTo>
                    <a:pt x="73958" y="13164"/>
                  </a:moveTo>
                  <a:lnTo>
                    <a:pt x="67518" y="15577"/>
                  </a:lnTo>
                  <a:lnTo>
                    <a:pt x="74863" y="15577"/>
                  </a:lnTo>
                  <a:lnTo>
                    <a:pt x="73958" y="13164"/>
                  </a:lnTo>
                  <a:close/>
                </a:path>
              </a:pathLst>
            </a:custGeom>
            <a:solidFill>
              <a:srgbClr val="0079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855130" y="3055323"/>
              <a:ext cx="184175" cy="192442"/>
            </a:xfrm>
            <a:prstGeom prst="rect">
              <a:avLst/>
            </a:prstGeom>
          </p:spPr>
        </p:pic>
      </p:grpSp>
      <p:grpSp>
        <p:nvGrpSpPr>
          <p:cNvPr id="14" name="object 14"/>
          <p:cNvGrpSpPr/>
          <p:nvPr/>
        </p:nvGrpSpPr>
        <p:grpSpPr>
          <a:xfrm>
            <a:off x="2167473" y="5633336"/>
            <a:ext cx="838200" cy="838200"/>
            <a:chOff x="2167473" y="5633336"/>
            <a:chExt cx="838200" cy="838200"/>
          </a:xfrm>
        </p:grpSpPr>
        <p:sp>
          <p:nvSpPr>
            <p:cNvPr id="15" name="object 15"/>
            <p:cNvSpPr/>
            <p:nvPr/>
          </p:nvSpPr>
          <p:spPr>
            <a:xfrm>
              <a:off x="2167473" y="5633336"/>
              <a:ext cx="838200" cy="838200"/>
            </a:xfrm>
            <a:custGeom>
              <a:avLst/>
              <a:gdLst/>
              <a:ahLst/>
              <a:cxnLst/>
              <a:rect l="l" t="t" r="r" b="b"/>
              <a:pathLst>
                <a:path w="838200" h="838200">
                  <a:moveTo>
                    <a:pt x="418835" y="0"/>
                  </a:moveTo>
                  <a:lnTo>
                    <a:pt x="369990" y="2817"/>
                  </a:lnTo>
                  <a:lnTo>
                    <a:pt x="322800" y="11061"/>
                  </a:lnTo>
                  <a:lnTo>
                    <a:pt x="277579" y="24417"/>
                  </a:lnTo>
                  <a:lnTo>
                    <a:pt x="234642" y="42570"/>
                  </a:lnTo>
                  <a:lnTo>
                    <a:pt x="194302" y="65207"/>
                  </a:lnTo>
                  <a:lnTo>
                    <a:pt x="156875" y="92013"/>
                  </a:lnTo>
                  <a:lnTo>
                    <a:pt x="122674" y="122674"/>
                  </a:lnTo>
                  <a:lnTo>
                    <a:pt x="92013" y="156875"/>
                  </a:lnTo>
                  <a:lnTo>
                    <a:pt x="65207" y="194302"/>
                  </a:lnTo>
                  <a:lnTo>
                    <a:pt x="42570" y="234642"/>
                  </a:lnTo>
                  <a:lnTo>
                    <a:pt x="24417" y="277579"/>
                  </a:lnTo>
                  <a:lnTo>
                    <a:pt x="11061" y="322800"/>
                  </a:lnTo>
                  <a:lnTo>
                    <a:pt x="2817" y="369990"/>
                  </a:lnTo>
                  <a:lnTo>
                    <a:pt x="0" y="418835"/>
                  </a:lnTo>
                  <a:lnTo>
                    <a:pt x="2817" y="467680"/>
                  </a:lnTo>
                  <a:lnTo>
                    <a:pt x="11061" y="514870"/>
                  </a:lnTo>
                  <a:lnTo>
                    <a:pt x="24417" y="560091"/>
                  </a:lnTo>
                  <a:lnTo>
                    <a:pt x="42570" y="603028"/>
                  </a:lnTo>
                  <a:lnTo>
                    <a:pt x="65207" y="643368"/>
                  </a:lnTo>
                  <a:lnTo>
                    <a:pt x="92013" y="680795"/>
                  </a:lnTo>
                  <a:lnTo>
                    <a:pt x="122674" y="714996"/>
                  </a:lnTo>
                  <a:lnTo>
                    <a:pt x="156875" y="745657"/>
                  </a:lnTo>
                  <a:lnTo>
                    <a:pt x="194302" y="772463"/>
                  </a:lnTo>
                  <a:lnTo>
                    <a:pt x="234642" y="795099"/>
                  </a:lnTo>
                  <a:lnTo>
                    <a:pt x="277579" y="813253"/>
                  </a:lnTo>
                  <a:lnTo>
                    <a:pt x="322800" y="826609"/>
                  </a:lnTo>
                  <a:lnTo>
                    <a:pt x="369990" y="834853"/>
                  </a:lnTo>
                  <a:lnTo>
                    <a:pt x="418835" y="837670"/>
                  </a:lnTo>
                  <a:lnTo>
                    <a:pt x="467680" y="834853"/>
                  </a:lnTo>
                  <a:lnTo>
                    <a:pt x="514870" y="826609"/>
                  </a:lnTo>
                  <a:lnTo>
                    <a:pt x="560091" y="813253"/>
                  </a:lnTo>
                  <a:lnTo>
                    <a:pt x="603028" y="795099"/>
                  </a:lnTo>
                  <a:lnTo>
                    <a:pt x="643368" y="772463"/>
                  </a:lnTo>
                  <a:lnTo>
                    <a:pt x="680795" y="745657"/>
                  </a:lnTo>
                  <a:lnTo>
                    <a:pt x="714996" y="714996"/>
                  </a:lnTo>
                  <a:lnTo>
                    <a:pt x="745657" y="680795"/>
                  </a:lnTo>
                  <a:lnTo>
                    <a:pt x="772463" y="643368"/>
                  </a:lnTo>
                  <a:lnTo>
                    <a:pt x="795099" y="603028"/>
                  </a:lnTo>
                  <a:lnTo>
                    <a:pt x="813253" y="560091"/>
                  </a:lnTo>
                  <a:lnTo>
                    <a:pt x="826609" y="514870"/>
                  </a:lnTo>
                  <a:lnTo>
                    <a:pt x="834853" y="467680"/>
                  </a:lnTo>
                  <a:lnTo>
                    <a:pt x="837670" y="418835"/>
                  </a:lnTo>
                  <a:lnTo>
                    <a:pt x="834853" y="369990"/>
                  </a:lnTo>
                  <a:lnTo>
                    <a:pt x="826609" y="322800"/>
                  </a:lnTo>
                  <a:lnTo>
                    <a:pt x="813253" y="277579"/>
                  </a:lnTo>
                  <a:lnTo>
                    <a:pt x="795099" y="234642"/>
                  </a:lnTo>
                  <a:lnTo>
                    <a:pt x="772463" y="194302"/>
                  </a:lnTo>
                  <a:lnTo>
                    <a:pt x="745657" y="156875"/>
                  </a:lnTo>
                  <a:lnTo>
                    <a:pt x="714996" y="122674"/>
                  </a:lnTo>
                  <a:lnTo>
                    <a:pt x="680795" y="92013"/>
                  </a:lnTo>
                  <a:lnTo>
                    <a:pt x="643368" y="65207"/>
                  </a:lnTo>
                  <a:lnTo>
                    <a:pt x="603028" y="42570"/>
                  </a:lnTo>
                  <a:lnTo>
                    <a:pt x="560091" y="24417"/>
                  </a:lnTo>
                  <a:lnTo>
                    <a:pt x="514870" y="11061"/>
                  </a:lnTo>
                  <a:lnTo>
                    <a:pt x="467680" y="2817"/>
                  </a:lnTo>
                  <a:lnTo>
                    <a:pt x="418835" y="0"/>
                  </a:lnTo>
                  <a:close/>
                </a:path>
              </a:pathLst>
            </a:custGeom>
            <a:solidFill>
              <a:srgbClr val="E5F1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460658" y="6096246"/>
              <a:ext cx="251301" cy="112989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2439716" y="6075304"/>
              <a:ext cx="293370" cy="154940"/>
            </a:xfrm>
            <a:custGeom>
              <a:avLst/>
              <a:gdLst/>
              <a:ahLst/>
              <a:cxnLst/>
              <a:rect l="l" t="t" r="r" b="b"/>
              <a:pathLst>
                <a:path w="293369" h="154939">
                  <a:moveTo>
                    <a:pt x="67518" y="15577"/>
                  </a:moveTo>
                  <a:lnTo>
                    <a:pt x="39835" y="31120"/>
                  </a:lnTo>
                  <a:lnTo>
                    <a:pt x="18530" y="53727"/>
                  </a:lnTo>
                  <a:lnTo>
                    <a:pt x="4838" y="81612"/>
                  </a:lnTo>
                  <a:lnTo>
                    <a:pt x="0" y="112989"/>
                  </a:lnTo>
                  <a:lnTo>
                    <a:pt x="3291" y="129292"/>
                  </a:lnTo>
                  <a:lnTo>
                    <a:pt x="12267" y="142605"/>
                  </a:lnTo>
                  <a:lnTo>
                    <a:pt x="25580" y="151581"/>
                  </a:lnTo>
                  <a:lnTo>
                    <a:pt x="41883" y="154872"/>
                  </a:lnTo>
                  <a:lnTo>
                    <a:pt x="41883" y="112989"/>
                  </a:lnTo>
                  <a:lnTo>
                    <a:pt x="44774" y="94245"/>
                  </a:lnTo>
                  <a:lnTo>
                    <a:pt x="52953" y="77587"/>
                  </a:lnTo>
                  <a:lnTo>
                    <a:pt x="65680" y="64082"/>
                  </a:lnTo>
                  <a:lnTo>
                    <a:pt x="82218" y="54797"/>
                  </a:lnTo>
                  <a:lnTo>
                    <a:pt x="67518" y="15577"/>
                  </a:lnTo>
                  <a:close/>
                </a:path>
                <a:path w="293369" h="154939">
                  <a:moveTo>
                    <a:pt x="251301" y="112989"/>
                  </a:moveTo>
                  <a:lnTo>
                    <a:pt x="41883" y="112989"/>
                  </a:lnTo>
                  <a:lnTo>
                    <a:pt x="41883" y="154872"/>
                  </a:lnTo>
                  <a:lnTo>
                    <a:pt x="251301" y="154872"/>
                  </a:lnTo>
                  <a:lnTo>
                    <a:pt x="251301" y="112989"/>
                  </a:lnTo>
                  <a:close/>
                </a:path>
                <a:path w="293369" h="154939">
                  <a:moveTo>
                    <a:pt x="293184" y="112989"/>
                  </a:moveTo>
                  <a:lnTo>
                    <a:pt x="251301" y="112989"/>
                  </a:lnTo>
                  <a:lnTo>
                    <a:pt x="251301" y="154872"/>
                  </a:lnTo>
                  <a:lnTo>
                    <a:pt x="267604" y="151581"/>
                  </a:lnTo>
                  <a:lnTo>
                    <a:pt x="280917" y="142605"/>
                  </a:lnTo>
                  <a:lnTo>
                    <a:pt x="289893" y="129292"/>
                  </a:lnTo>
                  <a:lnTo>
                    <a:pt x="293184" y="112989"/>
                  </a:lnTo>
                  <a:close/>
                </a:path>
                <a:path w="293369" h="154939">
                  <a:moveTo>
                    <a:pt x="257181" y="35187"/>
                  </a:moveTo>
                  <a:lnTo>
                    <a:pt x="218316" y="35187"/>
                  </a:lnTo>
                  <a:lnTo>
                    <a:pt x="210966" y="54797"/>
                  </a:lnTo>
                  <a:lnTo>
                    <a:pt x="227503" y="64082"/>
                  </a:lnTo>
                  <a:lnTo>
                    <a:pt x="240231" y="77587"/>
                  </a:lnTo>
                  <a:lnTo>
                    <a:pt x="248410" y="94245"/>
                  </a:lnTo>
                  <a:lnTo>
                    <a:pt x="251301" y="112989"/>
                  </a:lnTo>
                  <a:lnTo>
                    <a:pt x="293184" y="112989"/>
                  </a:lnTo>
                  <a:lnTo>
                    <a:pt x="288345" y="81612"/>
                  </a:lnTo>
                  <a:lnTo>
                    <a:pt x="274654" y="53727"/>
                  </a:lnTo>
                  <a:lnTo>
                    <a:pt x="257181" y="35187"/>
                  </a:lnTo>
                  <a:close/>
                </a:path>
                <a:path w="293369" h="154939">
                  <a:moveTo>
                    <a:pt x="74863" y="15577"/>
                  </a:moveTo>
                  <a:lnTo>
                    <a:pt x="67518" y="15577"/>
                  </a:lnTo>
                  <a:lnTo>
                    <a:pt x="82218" y="54797"/>
                  </a:lnTo>
                  <a:lnTo>
                    <a:pt x="88658" y="52383"/>
                  </a:lnTo>
                  <a:lnTo>
                    <a:pt x="74863" y="15577"/>
                  </a:lnTo>
                  <a:close/>
                </a:path>
                <a:path w="293369" h="154939">
                  <a:moveTo>
                    <a:pt x="219226" y="13164"/>
                  </a:moveTo>
                  <a:lnTo>
                    <a:pt x="204526" y="52383"/>
                  </a:lnTo>
                  <a:lnTo>
                    <a:pt x="210966" y="54797"/>
                  </a:lnTo>
                  <a:lnTo>
                    <a:pt x="225666" y="15577"/>
                  </a:lnTo>
                  <a:lnTo>
                    <a:pt x="219226" y="13164"/>
                  </a:lnTo>
                  <a:close/>
                </a:path>
                <a:path w="293369" h="154939">
                  <a:moveTo>
                    <a:pt x="225666" y="15577"/>
                  </a:moveTo>
                  <a:lnTo>
                    <a:pt x="210966" y="54797"/>
                  </a:lnTo>
                  <a:lnTo>
                    <a:pt x="218316" y="35187"/>
                  </a:lnTo>
                  <a:lnTo>
                    <a:pt x="257181" y="35187"/>
                  </a:lnTo>
                  <a:lnTo>
                    <a:pt x="253348" y="31120"/>
                  </a:lnTo>
                  <a:lnTo>
                    <a:pt x="225666" y="15577"/>
                  </a:lnTo>
                  <a:close/>
                </a:path>
                <a:path w="293369" h="154939">
                  <a:moveTo>
                    <a:pt x="211876" y="32773"/>
                  </a:moveTo>
                  <a:lnTo>
                    <a:pt x="81308" y="32773"/>
                  </a:lnTo>
                  <a:lnTo>
                    <a:pt x="88658" y="52383"/>
                  </a:lnTo>
                  <a:lnTo>
                    <a:pt x="117268" y="44508"/>
                  </a:lnTo>
                  <a:lnTo>
                    <a:pt x="146592" y="41883"/>
                  </a:lnTo>
                  <a:lnTo>
                    <a:pt x="208462" y="41883"/>
                  </a:lnTo>
                  <a:lnTo>
                    <a:pt x="211876" y="32773"/>
                  </a:lnTo>
                  <a:close/>
                </a:path>
                <a:path w="293369" h="154939">
                  <a:moveTo>
                    <a:pt x="208462" y="41883"/>
                  </a:moveTo>
                  <a:lnTo>
                    <a:pt x="146592" y="41883"/>
                  </a:lnTo>
                  <a:lnTo>
                    <a:pt x="175916" y="44508"/>
                  </a:lnTo>
                  <a:lnTo>
                    <a:pt x="204526" y="52383"/>
                  </a:lnTo>
                  <a:lnTo>
                    <a:pt x="208462" y="41883"/>
                  </a:lnTo>
                  <a:close/>
                </a:path>
                <a:path w="293369" h="154939">
                  <a:moveTo>
                    <a:pt x="73958" y="13164"/>
                  </a:moveTo>
                  <a:lnTo>
                    <a:pt x="81308" y="32773"/>
                  </a:lnTo>
                  <a:lnTo>
                    <a:pt x="73958" y="13164"/>
                  </a:lnTo>
                  <a:close/>
                </a:path>
                <a:path w="293369" h="154939">
                  <a:moveTo>
                    <a:pt x="146592" y="0"/>
                  </a:moveTo>
                  <a:lnTo>
                    <a:pt x="109828" y="3291"/>
                  </a:lnTo>
                  <a:lnTo>
                    <a:pt x="73958" y="13164"/>
                  </a:lnTo>
                  <a:lnTo>
                    <a:pt x="81308" y="32773"/>
                  </a:lnTo>
                  <a:lnTo>
                    <a:pt x="211876" y="32773"/>
                  </a:lnTo>
                  <a:lnTo>
                    <a:pt x="219226" y="13164"/>
                  </a:lnTo>
                  <a:lnTo>
                    <a:pt x="183356" y="3291"/>
                  </a:lnTo>
                  <a:lnTo>
                    <a:pt x="146592" y="0"/>
                  </a:lnTo>
                  <a:close/>
                </a:path>
                <a:path w="293369" h="154939">
                  <a:moveTo>
                    <a:pt x="219226" y="13164"/>
                  </a:moveTo>
                  <a:lnTo>
                    <a:pt x="214326" y="26237"/>
                  </a:lnTo>
                  <a:lnTo>
                    <a:pt x="219226" y="13164"/>
                  </a:lnTo>
                  <a:close/>
                </a:path>
                <a:path w="293369" h="154939">
                  <a:moveTo>
                    <a:pt x="73958" y="13164"/>
                  </a:moveTo>
                  <a:lnTo>
                    <a:pt x="67518" y="15577"/>
                  </a:lnTo>
                  <a:lnTo>
                    <a:pt x="74863" y="15577"/>
                  </a:lnTo>
                  <a:lnTo>
                    <a:pt x="73958" y="13164"/>
                  </a:lnTo>
                  <a:close/>
                </a:path>
              </a:pathLst>
            </a:custGeom>
            <a:solidFill>
              <a:srgbClr val="0079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8" name="object 1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94220" y="5882462"/>
              <a:ext cx="184175" cy="192442"/>
            </a:xfrm>
            <a:prstGeom prst="rect">
              <a:avLst/>
            </a:prstGeom>
          </p:spPr>
        </p:pic>
      </p:grpSp>
      <p:grpSp>
        <p:nvGrpSpPr>
          <p:cNvPr id="19" name="object 19"/>
          <p:cNvGrpSpPr/>
          <p:nvPr/>
        </p:nvGrpSpPr>
        <p:grpSpPr>
          <a:xfrm>
            <a:off x="2167473" y="8219644"/>
            <a:ext cx="838200" cy="838200"/>
            <a:chOff x="2167473" y="8219644"/>
            <a:chExt cx="838200" cy="838200"/>
          </a:xfrm>
        </p:grpSpPr>
        <p:sp>
          <p:nvSpPr>
            <p:cNvPr id="20" name="object 20"/>
            <p:cNvSpPr/>
            <p:nvPr/>
          </p:nvSpPr>
          <p:spPr>
            <a:xfrm>
              <a:off x="2167473" y="8219644"/>
              <a:ext cx="838200" cy="838200"/>
            </a:xfrm>
            <a:custGeom>
              <a:avLst/>
              <a:gdLst/>
              <a:ahLst/>
              <a:cxnLst/>
              <a:rect l="l" t="t" r="r" b="b"/>
              <a:pathLst>
                <a:path w="838200" h="838200">
                  <a:moveTo>
                    <a:pt x="418835" y="0"/>
                  </a:moveTo>
                  <a:lnTo>
                    <a:pt x="369990" y="2817"/>
                  </a:lnTo>
                  <a:lnTo>
                    <a:pt x="322800" y="11061"/>
                  </a:lnTo>
                  <a:lnTo>
                    <a:pt x="277579" y="24417"/>
                  </a:lnTo>
                  <a:lnTo>
                    <a:pt x="234642" y="42570"/>
                  </a:lnTo>
                  <a:lnTo>
                    <a:pt x="194302" y="65207"/>
                  </a:lnTo>
                  <a:lnTo>
                    <a:pt x="156875" y="92013"/>
                  </a:lnTo>
                  <a:lnTo>
                    <a:pt x="122674" y="122674"/>
                  </a:lnTo>
                  <a:lnTo>
                    <a:pt x="92013" y="156875"/>
                  </a:lnTo>
                  <a:lnTo>
                    <a:pt x="65207" y="194302"/>
                  </a:lnTo>
                  <a:lnTo>
                    <a:pt x="42570" y="234642"/>
                  </a:lnTo>
                  <a:lnTo>
                    <a:pt x="24417" y="277579"/>
                  </a:lnTo>
                  <a:lnTo>
                    <a:pt x="11061" y="322800"/>
                  </a:lnTo>
                  <a:lnTo>
                    <a:pt x="2817" y="369990"/>
                  </a:lnTo>
                  <a:lnTo>
                    <a:pt x="0" y="418835"/>
                  </a:lnTo>
                  <a:lnTo>
                    <a:pt x="2817" y="467680"/>
                  </a:lnTo>
                  <a:lnTo>
                    <a:pt x="11061" y="514870"/>
                  </a:lnTo>
                  <a:lnTo>
                    <a:pt x="24417" y="560091"/>
                  </a:lnTo>
                  <a:lnTo>
                    <a:pt x="42570" y="603028"/>
                  </a:lnTo>
                  <a:lnTo>
                    <a:pt x="65207" y="643368"/>
                  </a:lnTo>
                  <a:lnTo>
                    <a:pt x="92013" y="680795"/>
                  </a:lnTo>
                  <a:lnTo>
                    <a:pt x="122674" y="714996"/>
                  </a:lnTo>
                  <a:lnTo>
                    <a:pt x="156875" y="745657"/>
                  </a:lnTo>
                  <a:lnTo>
                    <a:pt x="194302" y="772463"/>
                  </a:lnTo>
                  <a:lnTo>
                    <a:pt x="234642" y="795099"/>
                  </a:lnTo>
                  <a:lnTo>
                    <a:pt x="277579" y="813253"/>
                  </a:lnTo>
                  <a:lnTo>
                    <a:pt x="322800" y="826609"/>
                  </a:lnTo>
                  <a:lnTo>
                    <a:pt x="369990" y="834853"/>
                  </a:lnTo>
                  <a:lnTo>
                    <a:pt x="418835" y="837670"/>
                  </a:lnTo>
                  <a:lnTo>
                    <a:pt x="467680" y="834853"/>
                  </a:lnTo>
                  <a:lnTo>
                    <a:pt x="514870" y="826609"/>
                  </a:lnTo>
                  <a:lnTo>
                    <a:pt x="560091" y="813253"/>
                  </a:lnTo>
                  <a:lnTo>
                    <a:pt x="603028" y="795099"/>
                  </a:lnTo>
                  <a:lnTo>
                    <a:pt x="643368" y="772463"/>
                  </a:lnTo>
                  <a:lnTo>
                    <a:pt x="680795" y="745657"/>
                  </a:lnTo>
                  <a:lnTo>
                    <a:pt x="714996" y="714996"/>
                  </a:lnTo>
                  <a:lnTo>
                    <a:pt x="745657" y="680795"/>
                  </a:lnTo>
                  <a:lnTo>
                    <a:pt x="772463" y="643368"/>
                  </a:lnTo>
                  <a:lnTo>
                    <a:pt x="795099" y="603028"/>
                  </a:lnTo>
                  <a:lnTo>
                    <a:pt x="813253" y="560091"/>
                  </a:lnTo>
                  <a:lnTo>
                    <a:pt x="826609" y="514870"/>
                  </a:lnTo>
                  <a:lnTo>
                    <a:pt x="834853" y="467680"/>
                  </a:lnTo>
                  <a:lnTo>
                    <a:pt x="837670" y="418835"/>
                  </a:lnTo>
                  <a:lnTo>
                    <a:pt x="834853" y="369990"/>
                  </a:lnTo>
                  <a:lnTo>
                    <a:pt x="826609" y="322800"/>
                  </a:lnTo>
                  <a:lnTo>
                    <a:pt x="813253" y="277579"/>
                  </a:lnTo>
                  <a:lnTo>
                    <a:pt x="795099" y="234642"/>
                  </a:lnTo>
                  <a:lnTo>
                    <a:pt x="772463" y="194302"/>
                  </a:lnTo>
                  <a:lnTo>
                    <a:pt x="745657" y="156875"/>
                  </a:lnTo>
                  <a:lnTo>
                    <a:pt x="714996" y="122674"/>
                  </a:lnTo>
                  <a:lnTo>
                    <a:pt x="680795" y="92013"/>
                  </a:lnTo>
                  <a:lnTo>
                    <a:pt x="643368" y="65207"/>
                  </a:lnTo>
                  <a:lnTo>
                    <a:pt x="603028" y="42570"/>
                  </a:lnTo>
                  <a:lnTo>
                    <a:pt x="560091" y="24417"/>
                  </a:lnTo>
                  <a:lnTo>
                    <a:pt x="514870" y="11061"/>
                  </a:lnTo>
                  <a:lnTo>
                    <a:pt x="467680" y="2817"/>
                  </a:lnTo>
                  <a:lnTo>
                    <a:pt x="418835" y="0"/>
                  </a:lnTo>
                  <a:close/>
                </a:path>
              </a:pathLst>
            </a:custGeom>
            <a:solidFill>
              <a:srgbClr val="E5F1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1" name="object 2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460658" y="8682554"/>
              <a:ext cx="251301" cy="112989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2439716" y="8661612"/>
              <a:ext cx="293370" cy="154940"/>
            </a:xfrm>
            <a:custGeom>
              <a:avLst/>
              <a:gdLst/>
              <a:ahLst/>
              <a:cxnLst/>
              <a:rect l="l" t="t" r="r" b="b"/>
              <a:pathLst>
                <a:path w="293369" h="154940">
                  <a:moveTo>
                    <a:pt x="67518" y="15577"/>
                  </a:moveTo>
                  <a:lnTo>
                    <a:pt x="39835" y="31120"/>
                  </a:lnTo>
                  <a:lnTo>
                    <a:pt x="18530" y="53727"/>
                  </a:lnTo>
                  <a:lnTo>
                    <a:pt x="4838" y="81612"/>
                  </a:lnTo>
                  <a:lnTo>
                    <a:pt x="0" y="112989"/>
                  </a:lnTo>
                  <a:lnTo>
                    <a:pt x="3291" y="129292"/>
                  </a:lnTo>
                  <a:lnTo>
                    <a:pt x="12267" y="142605"/>
                  </a:lnTo>
                  <a:lnTo>
                    <a:pt x="25580" y="151581"/>
                  </a:lnTo>
                  <a:lnTo>
                    <a:pt x="41883" y="154872"/>
                  </a:lnTo>
                  <a:lnTo>
                    <a:pt x="41883" y="112989"/>
                  </a:lnTo>
                  <a:lnTo>
                    <a:pt x="44774" y="94245"/>
                  </a:lnTo>
                  <a:lnTo>
                    <a:pt x="52953" y="77587"/>
                  </a:lnTo>
                  <a:lnTo>
                    <a:pt x="65680" y="64082"/>
                  </a:lnTo>
                  <a:lnTo>
                    <a:pt x="82218" y="54797"/>
                  </a:lnTo>
                  <a:lnTo>
                    <a:pt x="67518" y="15577"/>
                  </a:lnTo>
                  <a:close/>
                </a:path>
                <a:path w="293369" h="154940">
                  <a:moveTo>
                    <a:pt x="251301" y="112989"/>
                  </a:moveTo>
                  <a:lnTo>
                    <a:pt x="41883" y="112989"/>
                  </a:lnTo>
                  <a:lnTo>
                    <a:pt x="41883" y="154872"/>
                  </a:lnTo>
                  <a:lnTo>
                    <a:pt x="251301" y="154872"/>
                  </a:lnTo>
                  <a:lnTo>
                    <a:pt x="251301" y="112989"/>
                  </a:lnTo>
                  <a:close/>
                </a:path>
                <a:path w="293369" h="154940">
                  <a:moveTo>
                    <a:pt x="293184" y="112989"/>
                  </a:moveTo>
                  <a:lnTo>
                    <a:pt x="251301" y="112989"/>
                  </a:lnTo>
                  <a:lnTo>
                    <a:pt x="251301" y="154872"/>
                  </a:lnTo>
                  <a:lnTo>
                    <a:pt x="267604" y="151581"/>
                  </a:lnTo>
                  <a:lnTo>
                    <a:pt x="280917" y="142605"/>
                  </a:lnTo>
                  <a:lnTo>
                    <a:pt x="289893" y="129292"/>
                  </a:lnTo>
                  <a:lnTo>
                    <a:pt x="293184" y="112989"/>
                  </a:lnTo>
                  <a:close/>
                </a:path>
                <a:path w="293369" h="154940">
                  <a:moveTo>
                    <a:pt x="257181" y="35187"/>
                  </a:moveTo>
                  <a:lnTo>
                    <a:pt x="218316" y="35187"/>
                  </a:lnTo>
                  <a:lnTo>
                    <a:pt x="210966" y="54797"/>
                  </a:lnTo>
                  <a:lnTo>
                    <a:pt x="227503" y="64082"/>
                  </a:lnTo>
                  <a:lnTo>
                    <a:pt x="240231" y="77587"/>
                  </a:lnTo>
                  <a:lnTo>
                    <a:pt x="248410" y="94245"/>
                  </a:lnTo>
                  <a:lnTo>
                    <a:pt x="251301" y="112989"/>
                  </a:lnTo>
                  <a:lnTo>
                    <a:pt x="293184" y="112989"/>
                  </a:lnTo>
                  <a:lnTo>
                    <a:pt x="288345" y="81612"/>
                  </a:lnTo>
                  <a:lnTo>
                    <a:pt x="274654" y="53727"/>
                  </a:lnTo>
                  <a:lnTo>
                    <a:pt x="257181" y="35187"/>
                  </a:lnTo>
                  <a:close/>
                </a:path>
                <a:path w="293369" h="154940">
                  <a:moveTo>
                    <a:pt x="74863" y="15577"/>
                  </a:moveTo>
                  <a:lnTo>
                    <a:pt x="67518" y="15577"/>
                  </a:lnTo>
                  <a:lnTo>
                    <a:pt x="82218" y="54797"/>
                  </a:lnTo>
                  <a:lnTo>
                    <a:pt x="88658" y="52383"/>
                  </a:lnTo>
                  <a:lnTo>
                    <a:pt x="74863" y="15577"/>
                  </a:lnTo>
                  <a:close/>
                </a:path>
                <a:path w="293369" h="154940">
                  <a:moveTo>
                    <a:pt x="219226" y="13164"/>
                  </a:moveTo>
                  <a:lnTo>
                    <a:pt x="204526" y="52383"/>
                  </a:lnTo>
                  <a:lnTo>
                    <a:pt x="210966" y="54797"/>
                  </a:lnTo>
                  <a:lnTo>
                    <a:pt x="225666" y="15577"/>
                  </a:lnTo>
                  <a:lnTo>
                    <a:pt x="219226" y="13164"/>
                  </a:lnTo>
                  <a:close/>
                </a:path>
                <a:path w="293369" h="154940">
                  <a:moveTo>
                    <a:pt x="225666" y="15577"/>
                  </a:moveTo>
                  <a:lnTo>
                    <a:pt x="210966" y="54797"/>
                  </a:lnTo>
                  <a:lnTo>
                    <a:pt x="218316" y="35187"/>
                  </a:lnTo>
                  <a:lnTo>
                    <a:pt x="257181" y="35187"/>
                  </a:lnTo>
                  <a:lnTo>
                    <a:pt x="253348" y="31120"/>
                  </a:lnTo>
                  <a:lnTo>
                    <a:pt x="225666" y="15577"/>
                  </a:lnTo>
                  <a:close/>
                </a:path>
                <a:path w="293369" h="154940">
                  <a:moveTo>
                    <a:pt x="211876" y="32773"/>
                  </a:moveTo>
                  <a:lnTo>
                    <a:pt x="81308" y="32773"/>
                  </a:lnTo>
                  <a:lnTo>
                    <a:pt x="88658" y="52383"/>
                  </a:lnTo>
                  <a:lnTo>
                    <a:pt x="117268" y="44508"/>
                  </a:lnTo>
                  <a:lnTo>
                    <a:pt x="146592" y="41883"/>
                  </a:lnTo>
                  <a:lnTo>
                    <a:pt x="208462" y="41883"/>
                  </a:lnTo>
                  <a:lnTo>
                    <a:pt x="211876" y="32773"/>
                  </a:lnTo>
                  <a:close/>
                </a:path>
                <a:path w="293369" h="154940">
                  <a:moveTo>
                    <a:pt x="208462" y="41883"/>
                  </a:moveTo>
                  <a:lnTo>
                    <a:pt x="146592" y="41883"/>
                  </a:lnTo>
                  <a:lnTo>
                    <a:pt x="175916" y="44508"/>
                  </a:lnTo>
                  <a:lnTo>
                    <a:pt x="204526" y="52383"/>
                  </a:lnTo>
                  <a:lnTo>
                    <a:pt x="208462" y="41883"/>
                  </a:lnTo>
                  <a:close/>
                </a:path>
                <a:path w="293369" h="154940">
                  <a:moveTo>
                    <a:pt x="73958" y="13164"/>
                  </a:moveTo>
                  <a:lnTo>
                    <a:pt x="81308" y="32773"/>
                  </a:lnTo>
                  <a:lnTo>
                    <a:pt x="73958" y="13164"/>
                  </a:lnTo>
                  <a:close/>
                </a:path>
                <a:path w="293369" h="154940">
                  <a:moveTo>
                    <a:pt x="146592" y="0"/>
                  </a:moveTo>
                  <a:lnTo>
                    <a:pt x="109828" y="3291"/>
                  </a:lnTo>
                  <a:lnTo>
                    <a:pt x="73958" y="13164"/>
                  </a:lnTo>
                  <a:lnTo>
                    <a:pt x="81308" y="32773"/>
                  </a:lnTo>
                  <a:lnTo>
                    <a:pt x="211876" y="32773"/>
                  </a:lnTo>
                  <a:lnTo>
                    <a:pt x="219226" y="13164"/>
                  </a:lnTo>
                  <a:lnTo>
                    <a:pt x="183356" y="3291"/>
                  </a:lnTo>
                  <a:lnTo>
                    <a:pt x="146592" y="0"/>
                  </a:lnTo>
                  <a:close/>
                </a:path>
                <a:path w="293369" h="154940">
                  <a:moveTo>
                    <a:pt x="219226" y="13164"/>
                  </a:moveTo>
                  <a:lnTo>
                    <a:pt x="214326" y="26237"/>
                  </a:lnTo>
                  <a:lnTo>
                    <a:pt x="219226" y="13164"/>
                  </a:lnTo>
                  <a:close/>
                </a:path>
                <a:path w="293369" h="154940">
                  <a:moveTo>
                    <a:pt x="73958" y="13164"/>
                  </a:moveTo>
                  <a:lnTo>
                    <a:pt x="67518" y="15577"/>
                  </a:lnTo>
                  <a:lnTo>
                    <a:pt x="74863" y="15577"/>
                  </a:lnTo>
                  <a:lnTo>
                    <a:pt x="73958" y="13164"/>
                  </a:lnTo>
                  <a:close/>
                </a:path>
              </a:pathLst>
            </a:custGeom>
            <a:solidFill>
              <a:srgbClr val="0079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3" name="object 2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94220" y="8468770"/>
              <a:ext cx="184175" cy="192442"/>
            </a:xfrm>
            <a:prstGeom prst="rect">
              <a:avLst/>
            </a:prstGeom>
          </p:spPr>
        </p:pic>
      </p:grpSp>
      <p:grpSp>
        <p:nvGrpSpPr>
          <p:cNvPr id="24" name="object 24"/>
          <p:cNvGrpSpPr/>
          <p:nvPr/>
        </p:nvGrpSpPr>
        <p:grpSpPr>
          <a:xfrm>
            <a:off x="13528383" y="5392506"/>
            <a:ext cx="838200" cy="838200"/>
            <a:chOff x="13528383" y="5392506"/>
            <a:chExt cx="838200" cy="838200"/>
          </a:xfrm>
        </p:grpSpPr>
        <p:sp>
          <p:nvSpPr>
            <p:cNvPr id="25" name="object 25"/>
            <p:cNvSpPr/>
            <p:nvPr/>
          </p:nvSpPr>
          <p:spPr>
            <a:xfrm>
              <a:off x="13528383" y="5392506"/>
              <a:ext cx="838200" cy="838200"/>
            </a:xfrm>
            <a:custGeom>
              <a:avLst/>
              <a:gdLst/>
              <a:ahLst/>
              <a:cxnLst/>
              <a:rect l="l" t="t" r="r" b="b"/>
              <a:pathLst>
                <a:path w="838200" h="838200">
                  <a:moveTo>
                    <a:pt x="418835" y="0"/>
                  </a:moveTo>
                  <a:lnTo>
                    <a:pt x="369990" y="2817"/>
                  </a:lnTo>
                  <a:lnTo>
                    <a:pt x="322800" y="11061"/>
                  </a:lnTo>
                  <a:lnTo>
                    <a:pt x="277579" y="24417"/>
                  </a:lnTo>
                  <a:lnTo>
                    <a:pt x="234642" y="42570"/>
                  </a:lnTo>
                  <a:lnTo>
                    <a:pt x="194302" y="65207"/>
                  </a:lnTo>
                  <a:lnTo>
                    <a:pt x="156875" y="92013"/>
                  </a:lnTo>
                  <a:lnTo>
                    <a:pt x="122674" y="122674"/>
                  </a:lnTo>
                  <a:lnTo>
                    <a:pt x="92013" y="156875"/>
                  </a:lnTo>
                  <a:lnTo>
                    <a:pt x="65207" y="194302"/>
                  </a:lnTo>
                  <a:lnTo>
                    <a:pt x="42570" y="234642"/>
                  </a:lnTo>
                  <a:lnTo>
                    <a:pt x="24417" y="277579"/>
                  </a:lnTo>
                  <a:lnTo>
                    <a:pt x="11061" y="322800"/>
                  </a:lnTo>
                  <a:lnTo>
                    <a:pt x="2817" y="369990"/>
                  </a:lnTo>
                  <a:lnTo>
                    <a:pt x="0" y="418835"/>
                  </a:lnTo>
                  <a:lnTo>
                    <a:pt x="2817" y="467680"/>
                  </a:lnTo>
                  <a:lnTo>
                    <a:pt x="11061" y="514870"/>
                  </a:lnTo>
                  <a:lnTo>
                    <a:pt x="24417" y="560091"/>
                  </a:lnTo>
                  <a:lnTo>
                    <a:pt x="42570" y="603028"/>
                  </a:lnTo>
                  <a:lnTo>
                    <a:pt x="65207" y="643368"/>
                  </a:lnTo>
                  <a:lnTo>
                    <a:pt x="92013" y="680795"/>
                  </a:lnTo>
                  <a:lnTo>
                    <a:pt x="122674" y="714996"/>
                  </a:lnTo>
                  <a:lnTo>
                    <a:pt x="156875" y="745657"/>
                  </a:lnTo>
                  <a:lnTo>
                    <a:pt x="194302" y="772463"/>
                  </a:lnTo>
                  <a:lnTo>
                    <a:pt x="234642" y="795099"/>
                  </a:lnTo>
                  <a:lnTo>
                    <a:pt x="277579" y="813253"/>
                  </a:lnTo>
                  <a:lnTo>
                    <a:pt x="322800" y="826609"/>
                  </a:lnTo>
                  <a:lnTo>
                    <a:pt x="369990" y="834853"/>
                  </a:lnTo>
                  <a:lnTo>
                    <a:pt x="418835" y="837670"/>
                  </a:lnTo>
                  <a:lnTo>
                    <a:pt x="467680" y="834853"/>
                  </a:lnTo>
                  <a:lnTo>
                    <a:pt x="514870" y="826609"/>
                  </a:lnTo>
                  <a:lnTo>
                    <a:pt x="560091" y="813253"/>
                  </a:lnTo>
                  <a:lnTo>
                    <a:pt x="603028" y="795099"/>
                  </a:lnTo>
                  <a:lnTo>
                    <a:pt x="643368" y="772463"/>
                  </a:lnTo>
                  <a:lnTo>
                    <a:pt x="680795" y="745657"/>
                  </a:lnTo>
                  <a:lnTo>
                    <a:pt x="714996" y="714996"/>
                  </a:lnTo>
                  <a:lnTo>
                    <a:pt x="745657" y="680795"/>
                  </a:lnTo>
                  <a:lnTo>
                    <a:pt x="772463" y="643368"/>
                  </a:lnTo>
                  <a:lnTo>
                    <a:pt x="795099" y="603028"/>
                  </a:lnTo>
                  <a:lnTo>
                    <a:pt x="813253" y="560091"/>
                  </a:lnTo>
                  <a:lnTo>
                    <a:pt x="826609" y="514870"/>
                  </a:lnTo>
                  <a:lnTo>
                    <a:pt x="834853" y="467680"/>
                  </a:lnTo>
                  <a:lnTo>
                    <a:pt x="837670" y="418835"/>
                  </a:lnTo>
                  <a:lnTo>
                    <a:pt x="834853" y="369990"/>
                  </a:lnTo>
                  <a:lnTo>
                    <a:pt x="826609" y="322800"/>
                  </a:lnTo>
                  <a:lnTo>
                    <a:pt x="813253" y="277579"/>
                  </a:lnTo>
                  <a:lnTo>
                    <a:pt x="795099" y="234642"/>
                  </a:lnTo>
                  <a:lnTo>
                    <a:pt x="772463" y="194302"/>
                  </a:lnTo>
                  <a:lnTo>
                    <a:pt x="745657" y="156875"/>
                  </a:lnTo>
                  <a:lnTo>
                    <a:pt x="714996" y="122674"/>
                  </a:lnTo>
                  <a:lnTo>
                    <a:pt x="680795" y="92013"/>
                  </a:lnTo>
                  <a:lnTo>
                    <a:pt x="643368" y="65207"/>
                  </a:lnTo>
                  <a:lnTo>
                    <a:pt x="603028" y="42570"/>
                  </a:lnTo>
                  <a:lnTo>
                    <a:pt x="560091" y="24417"/>
                  </a:lnTo>
                  <a:lnTo>
                    <a:pt x="514870" y="11061"/>
                  </a:lnTo>
                  <a:lnTo>
                    <a:pt x="467680" y="2817"/>
                  </a:lnTo>
                  <a:lnTo>
                    <a:pt x="418835" y="0"/>
                  </a:lnTo>
                  <a:close/>
                </a:path>
              </a:pathLst>
            </a:custGeom>
            <a:solidFill>
              <a:srgbClr val="E5F1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6" name="object 2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821568" y="5855415"/>
              <a:ext cx="251301" cy="112989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13800626" y="5834473"/>
              <a:ext cx="293370" cy="154940"/>
            </a:xfrm>
            <a:custGeom>
              <a:avLst/>
              <a:gdLst/>
              <a:ahLst/>
              <a:cxnLst/>
              <a:rect l="l" t="t" r="r" b="b"/>
              <a:pathLst>
                <a:path w="293369" h="154939">
                  <a:moveTo>
                    <a:pt x="67518" y="15577"/>
                  </a:moveTo>
                  <a:lnTo>
                    <a:pt x="39835" y="31120"/>
                  </a:lnTo>
                  <a:lnTo>
                    <a:pt x="18530" y="53727"/>
                  </a:lnTo>
                  <a:lnTo>
                    <a:pt x="4838" y="81612"/>
                  </a:lnTo>
                  <a:lnTo>
                    <a:pt x="0" y="112989"/>
                  </a:lnTo>
                  <a:lnTo>
                    <a:pt x="3291" y="129292"/>
                  </a:lnTo>
                  <a:lnTo>
                    <a:pt x="12267" y="142605"/>
                  </a:lnTo>
                  <a:lnTo>
                    <a:pt x="25580" y="151581"/>
                  </a:lnTo>
                  <a:lnTo>
                    <a:pt x="41883" y="154872"/>
                  </a:lnTo>
                  <a:lnTo>
                    <a:pt x="41883" y="112989"/>
                  </a:lnTo>
                  <a:lnTo>
                    <a:pt x="44774" y="94245"/>
                  </a:lnTo>
                  <a:lnTo>
                    <a:pt x="52953" y="77587"/>
                  </a:lnTo>
                  <a:lnTo>
                    <a:pt x="65680" y="64082"/>
                  </a:lnTo>
                  <a:lnTo>
                    <a:pt x="82218" y="54797"/>
                  </a:lnTo>
                  <a:lnTo>
                    <a:pt x="67518" y="15577"/>
                  </a:lnTo>
                  <a:close/>
                </a:path>
                <a:path w="293369" h="154939">
                  <a:moveTo>
                    <a:pt x="251301" y="112989"/>
                  </a:moveTo>
                  <a:lnTo>
                    <a:pt x="41883" y="112989"/>
                  </a:lnTo>
                  <a:lnTo>
                    <a:pt x="41883" y="154872"/>
                  </a:lnTo>
                  <a:lnTo>
                    <a:pt x="251301" y="154872"/>
                  </a:lnTo>
                  <a:lnTo>
                    <a:pt x="251301" y="112989"/>
                  </a:lnTo>
                  <a:close/>
                </a:path>
                <a:path w="293369" h="154939">
                  <a:moveTo>
                    <a:pt x="293184" y="112989"/>
                  </a:moveTo>
                  <a:lnTo>
                    <a:pt x="251301" y="112989"/>
                  </a:lnTo>
                  <a:lnTo>
                    <a:pt x="251301" y="154872"/>
                  </a:lnTo>
                  <a:lnTo>
                    <a:pt x="267604" y="151581"/>
                  </a:lnTo>
                  <a:lnTo>
                    <a:pt x="280917" y="142605"/>
                  </a:lnTo>
                  <a:lnTo>
                    <a:pt x="289893" y="129292"/>
                  </a:lnTo>
                  <a:lnTo>
                    <a:pt x="293184" y="112989"/>
                  </a:lnTo>
                  <a:close/>
                </a:path>
                <a:path w="293369" h="154939">
                  <a:moveTo>
                    <a:pt x="257181" y="35187"/>
                  </a:moveTo>
                  <a:lnTo>
                    <a:pt x="218316" y="35187"/>
                  </a:lnTo>
                  <a:lnTo>
                    <a:pt x="210966" y="54797"/>
                  </a:lnTo>
                  <a:lnTo>
                    <a:pt x="227503" y="64082"/>
                  </a:lnTo>
                  <a:lnTo>
                    <a:pt x="240231" y="77587"/>
                  </a:lnTo>
                  <a:lnTo>
                    <a:pt x="248410" y="94245"/>
                  </a:lnTo>
                  <a:lnTo>
                    <a:pt x="251301" y="112989"/>
                  </a:lnTo>
                  <a:lnTo>
                    <a:pt x="293184" y="112989"/>
                  </a:lnTo>
                  <a:lnTo>
                    <a:pt x="288345" y="81612"/>
                  </a:lnTo>
                  <a:lnTo>
                    <a:pt x="274654" y="53727"/>
                  </a:lnTo>
                  <a:lnTo>
                    <a:pt x="257181" y="35187"/>
                  </a:lnTo>
                  <a:close/>
                </a:path>
                <a:path w="293369" h="154939">
                  <a:moveTo>
                    <a:pt x="74863" y="15577"/>
                  </a:moveTo>
                  <a:lnTo>
                    <a:pt x="67518" y="15577"/>
                  </a:lnTo>
                  <a:lnTo>
                    <a:pt x="82218" y="54797"/>
                  </a:lnTo>
                  <a:lnTo>
                    <a:pt x="88658" y="52383"/>
                  </a:lnTo>
                  <a:lnTo>
                    <a:pt x="74863" y="15577"/>
                  </a:lnTo>
                  <a:close/>
                </a:path>
                <a:path w="293369" h="154939">
                  <a:moveTo>
                    <a:pt x="219226" y="13164"/>
                  </a:moveTo>
                  <a:lnTo>
                    <a:pt x="204526" y="52383"/>
                  </a:lnTo>
                  <a:lnTo>
                    <a:pt x="210966" y="54797"/>
                  </a:lnTo>
                  <a:lnTo>
                    <a:pt x="225666" y="15577"/>
                  </a:lnTo>
                  <a:lnTo>
                    <a:pt x="219226" y="13164"/>
                  </a:lnTo>
                  <a:close/>
                </a:path>
                <a:path w="293369" h="154939">
                  <a:moveTo>
                    <a:pt x="225666" y="15577"/>
                  </a:moveTo>
                  <a:lnTo>
                    <a:pt x="210966" y="54797"/>
                  </a:lnTo>
                  <a:lnTo>
                    <a:pt x="218316" y="35187"/>
                  </a:lnTo>
                  <a:lnTo>
                    <a:pt x="257181" y="35187"/>
                  </a:lnTo>
                  <a:lnTo>
                    <a:pt x="253348" y="31120"/>
                  </a:lnTo>
                  <a:lnTo>
                    <a:pt x="225666" y="15577"/>
                  </a:lnTo>
                  <a:close/>
                </a:path>
                <a:path w="293369" h="154939">
                  <a:moveTo>
                    <a:pt x="211876" y="32773"/>
                  </a:moveTo>
                  <a:lnTo>
                    <a:pt x="81308" y="32773"/>
                  </a:lnTo>
                  <a:lnTo>
                    <a:pt x="88658" y="52383"/>
                  </a:lnTo>
                  <a:lnTo>
                    <a:pt x="117268" y="44508"/>
                  </a:lnTo>
                  <a:lnTo>
                    <a:pt x="146592" y="41883"/>
                  </a:lnTo>
                  <a:lnTo>
                    <a:pt x="208462" y="41883"/>
                  </a:lnTo>
                  <a:lnTo>
                    <a:pt x="211876" y="32773"/>
                  </a:lnTo>
                  <a:close/>
                </a:path>
                <a:path w="293369" h="154939">
                  <a:moveTo>
                    <a:pt x="208462" y="41883"/>
                  </a:moveTo>
                  <a:lnTo>
                    <a:pt x="146592" y="41883"/>
                  </a:lnTo>
                  <a:lnTo>
                    <a:pt x="175916" y="44508"/>
                  </a:lnTo>
                  <a:lnTo>
                    <a:pt x="204526" y="52383"/>
                  </a:lnTo>
                  <a:lnTo>
                    <a:pt x="208462" y="41883"/>
                  </a:lnTo>
                  <a:close/>
                </a:path>
                <a:path w="293369" h="154939">
                  <a:moveTo>
                    <a:pt x="73958" y="13164"/>
                  </a:moveTo>
                  <a:lnTo>
                    <a:pt x="81308" y="32773"/>
                  </a:lnTo>
                  <a:lnTo>
                    <a:pt x="73958" y="13164"/>
                  </a:lnTo>
                  <a:close/>
                </a:path>
                <a:path w="293369" h="154939">
                  <a:moveTo>
                    <a:pt x="146592" y="0"/>
                  </a:moveTo>
                  <a:lnTo>
                    <a:pt x="109828" y="3291"/>
                  </a:lnTo>
                  <a:lnTo>
                    <a:pt x="73958" y="13164"/>
                  </a:lnTo>
                  <a:lnTo>
                    <a:pt x="81308" y="32773"/>
                  </a:lnTo>
                  <a:lnTo>
                    <a:pt x="211876" y="32773"/>
                  </a:lnTo>
                  <a:lnTo>
                    <a:pt x="219226" y="13164"/>
                  </a:lnTo>
                  <a:lnTo>
                    <a:pt x="183356" y="3291"/>
                  </a:lnTo>
                  <a:lnTo>
                    <a:pt x="146592" y="0"/>
                  </a:lnTo>
                  <a:close/>
                </a:path>
                <a:path w="293369" h="154939">
                  <a:moveTo>
                    <a:pt x="219226" y="13164"/>
                  </a:moveTo>
                  <a:lnTo>
                    <a:pt x="214326" y="26237"/>
                  </a:lnTo>
                  <a:lnTo>
                    <a:pt x="219226" y="13164"/>
                  </a:lnTo>
                  <a:close/>
                </a:path>
                <a:path w="293369" h="154939">
                  <a:moveTo>
                    <a:pt x="73958" y="13164"/>
                  </a:moveTo>
                  <a:lnTo>
                    <a:pt x="67518" y="15577"/>
                  </a:lnTo>
                  <a:lnTo>
                    <a:pt x="74863" y="15577"/>
                  </a:lnTo>
                  <a:lnTo>
                    <a:pt x="73958" y="13164"/>
                  </a:lnTo>
                  <a:close/>
                </a:path>
              </a:pathLst>
            </a:custGeom>
            <a:solidFill>
              <a:srgbClr val="0079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8" name="object 2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855130" y="5641632"/>
              <a:ext cx="184175" cy="192442"/>
            </a:xfrm>
            <a:prstGeom prst="rect">
              <a:avLst/>
            </a:prstGeom>
          </p:spPr>
        </p:pic>
      </p:grpSp>
      <p:grpSp>
        <p:nvGrpSpPr>
          <p:cNvPr id="29" name="object 29"/>
          <p:cNvGrpSpPr/>
          <p:nvPr/>
        </p:nvGrpSpPr>
        <p:grpSpPr>
          <a:xfrm>
            <a:off x="13528383" y="8219644"/>
            <a:ext cx="838200" cy="838200"/>
            <a:chOff x="13528383" y="8219644"/>
            <a:chExt cx="838200" cy="838200"/>
          </a:xfrm>
        </p:grpSpPr>
        <p:sp>
          <p:nvSpPr>
            <p:cNvPr id="30" name="object 30"/>
            <p:cNvSpPr/>
            <p:nvPr/>
          </p:nvSpPr>
          <p:spPr>
            <a:xfrm>
              <a:off x="13528383" y="8219644"/>
              <a:ext cx="838200" cy="838200"/>
            </a:xfrm>
            <a:custGeom>
              <a:avLst/>
              <a:gdLst/>
              <a:ahLst/>
              <a:cxnLst/>
              <a:rect l="l" t="t" r="r" b="b"/>
              <a:pathLst>
                <a:path w="838200" h="838200">
                  <a:moveTo>
                    <a:pt x="418835" y="0"/>
                  </a:moveTo>
                  <a:lnTo>
                    <a:pt x="369990" y="2817"/>
                  </a:lnTo>
                  <a:lnTo>
                    <a:pt x="322800" y="11061"/>
                  </a:lnTo>
                  <a:lnTo>
                    <a:pt x="277579" y="24417"/>
                  </a:lnTo>
                  <a:lnTo>
                    <a:pt x="234642" y="42570"/>
                  </a:lnTo>
                  <a:lnTo>
                    <a:pt x="194302" y="65207"/>
                  </a:lnTo>
                  <a:lnTo>
                    <a:pt x="156875" y="92013"/>
                  </a:lnTo>
                  <a:lnTo>
                    <a:pt x="122674" y="122674"/>
                  </a:lnTo>
                  <a:lnTo>
                    <a:pt x="92013" y="156875"/>
                  </a:lnTo>
                  <a:lnTo>
                    <a:pt x="65207" y="194302"/>
                  </a:lnTo>
                  <a:lnTo>
                    <a:pt x="42570" y="234642"/>
                  </a:lnTo>
                  <a:lnTo>
                    <a:pt x="24417" y="277579"/>
                  </a:lnTo>
                  <a:lnTo>
                    <a:pt x="11061" y="322800"/>
                  </a:lnTo>
                  <a:lnTo>
                    <a:pt x="2817" y="369990"/>
                  </a:lnTo>
                  <a:lnTo>
                    <a:pt x="0" y="418835"/>
                  </a:lnTo>
                  <a:lnTo>
                    <a:pt x="2817" y="467680"/>
                  </a:lnTo>
                  <a:lnTo>
                    <a:pt x="11061" y="514870"/>
                  </a:lnTo>
                  <a:lnTo>
                    <a:pt x="24417" y="560091"/>
                  </a:lnTo>
                  <a:lnTo>
                    <a:pt x="42570" y="603028"/>
                  </a:lnTo>
                  <a:lnTo>
                    <a:pt x="65207" y="643368"/>
                  </a:lnTo>
                  <a:lnTo>
                    <a:pt x="92013" y="680795"/>
                  </a:lnTo>
                  <a:lnTo>
                    <a:pt x="122674" y="714996"/>
                  </a:lnTo>
                  <a:lnTo>
                    <a:pt x="156875" y="745657"/>
                  </a:lnTo>
                  <a:lnTo>
                    <a:pt x="194302" y="772463"/>
                  </a:lnTo>
                  <a:lnTo>
                    <a:pt x="234642" y="795099"/>
                  </a:lnTo>
                  <a:lnTo>
                    <a:pt x="277579" y="813253"/>
                  </a:lnTo>
                  <a:lnTo>
                    <a:pt x="322800" y="826609"/>
                  </a:lnTo>
                  <a:lnTo>
                    <a:pt x="369990" y="834853"/>
                  </a:lnTo>
                  <a:lnTo>
                    <a:pt x="418835" y="837670"/>
                  </a:lnTo>
                  <a:lnTo>
                    <a:pt x="467680" y="834853"/>
                  </a:lnTo>
                  <a:lnTo>
                    <a:pt x="514870" y="826609"/>
                  </a:lnTo>
                  <a:lnTo>
                    <a:pt x="560091" y="813253"/>
                  </a:lnTo>
                  <a:lnTo>
                    <a:pt x="603028" y="795099"/>
                  </a:lnTo>
                  <a:lnTo>
                    <a:pt x="643368" y="772463"/>
                  </a:lnTo>
                  <a:lnTo>
                    <a:pt x="680795" y="745657"/>
                  </a:lnTo>
                  <a:lnTo>
                    <a:pt x="714996" y="714996"/>
                  </a:lnTo>
                  <a:lnTo>
                    <a:pt x="745657" y="680795"/>
                  </a:lnTo>
                  <a:lnTo>
                    <a:pt x="772463" y="643368"/>
                  </a:lnTo>
                  <a:lnTo>
                    <a:pt x="795099" y="603028"/>
                  </a:lnTo>
                  <a:lnTo>
                    <a:pt x="813253" y="560091"/>
                  </a:lnTo>
                  <a:lnTo>
                    <a:pt x="826609" y="514870"/>
                  </a:lnTo>
                  <a:lnTo>
                    <a:pt x="834853" y="467680"/>
                  </a:lnTo>
                  <a:lnTo>
                    <a:pt x="837670" y="418835"/>
                  </a:lnTo>
                  <a:lnTo>
                    <a:pt x="834853" y="369990"/>
                  </a:lnTo>
                  <a:lnTo>
                    <a:pt x="826609" y="322800"/>
                  </a:lnTo>
                  <a:lnTo>
                    <a:pt x="813253" y="277579"/>
                  </a:lnTo>
                  <a:lnTo>
                    <a:pt x="795099" y="234642"/>
                  </a:lnTo>
                  <a:lnTo>
                    <a:pt x="772463" y="194302"/>
                  </a:lnTo>
                  <a:lnTo>
                    <a:pt x="745657" y="156875"/>
                  </a:lnTo>
                  <a:lnTo>
                    <a:pt x="714996" y="122674"/>
                  </a:lnTo>
                  <a:lnTo>
                    <a:pt x="680795" y="92013"/>
                  </a:lnTo>
                  <a:lnTo>
                    <a:pt x="643368" y="65207"/>
                  </a:lnTo>
                  <a:lnTo>
                    <a:pt x="603028" y="42570"/>
                  </a:lnTo>
                  <a:lnTo>
                    <a:pt x="560091" y="24417"/>
                  </a:lnTo>
                  <a:lnTo>
                    <a:pt x="514870" y="11061"/>
                  </a:lnTo>
                  <a:lnTo>
                    <a:pt x="467680" y="2817"/>
                  </a:lnTo>
                  <a:lnTo>
                    <a:pt x="418835" y="0"/>
                  </a:lnTo>
                  <a:close/>
                </a:path>
              </a:pathLst>
            </a:custGeom>
            <a:solidFill>
              <a:srgbClr val="E5F1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1" name="object 3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821568" y="8682554"/>
              <a:ext cx="251301" cy="112989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13800626" y="8661612"/>
              <a:ext cx="293370" cy="154940"/>
            </a:xfrm>
            <a:custGeom>
              <a:avLst/>
              <a:gdLst/>
              <a:ahLst/>
              <a:cxnLst/>
              <a:rect l="l" t="t" r="r" b="b"/>
              <a:pathLst>
                <a:path w="293369" h="154940">
                  <a:moveTo>
                    <a:pt x="67518" y="15577"/>
                  </a:moveTo>
                  <a:lnTo>
                    <a:pt x="39835" y="31120"/>
                  </a:lnTo>
                  <a:lnTo>
                    <a:pt x="18530" y="53727"/>
                  </a:lnTo>
                  <a:lnTo>
                    <a:pt x="4838" y="81612"/>
                  </a:lnTo>
                  <a:lnTo>
                    <a:pt x="0" y="112989"/>
                  </a:lnTo>
                  <a:lnTo>
                    <a:pt x="3291" y="129292"/>
                  </a:lnTo>
                  <a:lnTo>
                    <a:pt x="12267" y="142605"/>
                  </a:lnTo>
                  <a:lnTo>
                    <a:pt x="25580" y="151581"/>
                  </a:lnTo>
                  <a:lnTo>
                    <a:pt x="41883" y="154872"/>
                  </a:lnTo>
                  <a:lnTo>
                    <a:pt x="41883" y="112989"/>
                  </a:lnTo>
                  <a:lnTo>
                    <a:pt x="44774" y="94245"/>
                  </a:lnTo>
                  <a:lnTo>
                    <a:pt x="52953" y="77587"/>
                  </a:lnTo>
                  <a:lnTo>
                    <a:pt x="65680" y="64082"/>
                  </a:lnTo>
                  <a:lnTo>
                    <a:pt x="82218" y="54797"/>
                  </a:lnTo>
                  <a:lnTo>
                    <a:pt x="67518" y="15577"/>
                  </a:lnTo>
                  <a:close/>
                </a:path>
                <a:path w="293369" h="154940">
                  <a:moveTo>
                    <a:pt x="251301" y="112989"/>
                  </a:moveTo>
                  <a:lnTo>
                    <a:pt x="41883" y="112989"/>
                  </a:lnTo>
                  <a:lnTo>
                    <a:pt x="41883" y="154872"/>
                  </a:lnTo>
                  <a:lnTo>
                    <a:pt x="251301" y="154872"/>
                  </a:lnTo>
                  <a:lnTo>
                    <a:pt x="251301" y="112989"/>
                  </a:lnTo>
                  <a:close/>
                </a:path>
                <a:path w="293369" h="154940">
                  <a:moveTo>
                    <a:pt x="293184" y="112989"/>
                  </a:moveTo>
                  <a:lnTo>
                    <a:pt x="251301" y="112989"/>
                  </a:lnTo>
                  <a:lnTo>
                    <a:pt x="251301" y="154872"/>
                  </a:lnTo>
                  <a:lnTo>
                    <a:pt x="267604" y="151581"/>
                  </a:lnTo>
                  <a:lnTo>
                    <a:pt x="280917" y="142605"/>
                  </a:lnTo>
                  <a:lnTo>
                    <a:pt x="289893" y="129292"/>
                  </a:lnTo>
                  <a:lnTo>
                    <a:pt x="293184" y="112989"/>
                  </a:lnTo>
                  <a:close/>
                </a:path>
                <a:path w="293369" h="154940">
                  <a:moveTo>
                    <a:pt x="257181" y="35187"/>
                  </a:moveTo>
                  <a:lnTo>
                    <a:pt x="218316" y="35187"/>
                  </a:lnTo>
                  <a:lnTo>
                    <a:pt x="210966" y="54797"/>
                  </a:lnTo>
                  <a:lnTo>
                    <a:pt x="227503" y="64082"/>
                  </a:lnTo>
                  <a:lnTo>
                    <a:pt x="240231" y="77587"/>
                  </a:lnTo>
                  <a:lnTo>
                    <a:pt x="248410" y="94245"/>
                  </a:lnTo>
                  <a:lnTo>
                    <a:pt x="251301" y="112989"/>
                  </a:lnTo>
                  <a:lnTo>
                    <a:pt x="293184" y="112989"/>
                  </a:lnTo>
                  <a:lnTo>
                    <a:pt x="288345" y="81612"/>
                  </a:lnTo>
                  <a:lnTo>
                    <a:pt x="274654" y="53727"/>
                  </a:lnTo>
                  <a:lnTo>
                    <a:pt x="257181" y="35187"/>
                  </a:lnTo>
                  <a:close/>
                </a:path>
                <a:path w="293369" h="154940">
                  <a:moveTo>
                    <a:pt x="74863" y="15577"/>
                  </a:moveTo>
                  <a:lnTo>
                    <a:pt x="67518" y="15577"/>
                  </a:lnTo>
                  <a:lnTo>
                    <a:pt x="82218" y="54797"/>
                  </a:lnTo>
                  <a:lnTo>
                    <a:pt x="88658" y="52383"/>
                  </a:lnTo>
                  <a:lnTo>
                    <a:pt x="74863" y="15577"/>
                  </a:lnTo>
                  <a:close/>
                </a:path>
                <a:path w="293369" h="154940">
                  <a:moveTo>
                    <a:pt x="219226" y="13164"/>
                  </a:moveTo>
                  <a:lnTo>
                    <a:pt x="204526" y="52383"/>
                  </a:lnTo>
                  <a:lnTo>
                    <a:pt x="210966" y="54797"/>
                  </a:lnTo>
                  <a:lnTo>
                    <a:pt x="225666" y="15577"/>
                  </a:lnTo>
                  <a:lnTo>
                    <a:pt x="219226" y="13164"/>
                  </a:lnTo>
                  <a:close/>
                </a:path>
                <a:path w="293369" h="154940">
                  <a:moveTo>
                    <a:pt x="225666" y="15577"/>
                  </a:moveTo>
                  <a:lnTo>
                    <a:pt x="210966" y="54797"/>
                  </a:lnTo>
                  <a:lnTo>
                    <a:pt x="218316" y="35187"/>
                  </a:lnTo>
                  <a:lnTo>
                    <a:pt x="257181" y="35187"/>
                  </a:lnTo>
                  <a:lnTo>
                    <a:pt x="253348" y="31120"/>
                  </a:lnTo>
                  <a:lnTo>
                    <a:pt x="225666" y="15577"/>
                  </a:lnTo>
                  <a:close/>
                </a:path>
                <a:path w="293369" h="154940">
                  <a:moveTo>
                    <a:pt x="211876" y="32773"/>
                  </a:moveTo>
                  <a:lnTo>
                    <a:pt x="81308" y="32773"/>
                  </a:lnTo>
                  <a:lnTo>
                    <a:pt x="88658" y="52383"/>
                  </a:lnTo>
                  <a:lnTo>
                    <a:pt x="117268" y="44508"/>
                  </a:lnTo>
                  <a:lnTo>
                    <a:pt x="146592" y="41883"/>
                  </a:lnTo>
                  <a:lnTo>
                    <a:pt x="208462" y="41883"/>
                  </a:lnTo>
                  <a:lnTo>
                    <a:pt x="211876" y="32773"/>
                  </a:lnTo>
                  <a:close/>
                </a:path>
                <a:path w="293369" h="154940">
                  <a:moveTo>
                    <a:pt x="208462" y="41883"/>
                  </a:moveTo>
                  <a:lnTo>
                    <a:pt x="146592" y="41883"/>
                  </a:lnTo>
                  <a:lnTo>
                    <a:pt x="175916" y="44508"/>
                  </a:lnTo>
                  <a:lnTo>
                    <a:pt x="204526" y="52383"/>
                  </a:lnTo>
                  <a:lnTo>
                    <a:pt x="208462" y="41883"/>
                  </a:lnTo>
                  <a:close/>
                </a:path>
                <a:path w="293369" h="154940">
                  <a:moveTo>
                    <a:pt x="73958" y="13164"/>
                  </a:moveTo>
                  <a:lnTo>
                    <a:pt x="81308" y="32773"/>
                  </a:lnTo>
                  <a:lnTo>
                    <a:pt x="73958" y="13164"/>
                  </a:lnTo>
                  <a:close/>
                </a:path>
                <a:path w="293369" h="154940">
                  <a:moveTo>
                    <a:pt x="146592" y="0"/>
                  </a:moveTo>
                  <a:lnTo>
                    <a:pt x="109828" y="3291"/>
                  </a:lnTo>
                  <a:lnTo>
                    <a:pt x="73958" y="13164"/>
                  </a:lnTo>
                  <a:lnTo>
                    <a:pt x="81308" y="32773"/>
                  </a:lnTo>
                  <a:lnTo>
                    <a:pt x="211876" y="32773"/>
                  </a:lnTo>
                  <a:lnTo>
                    <a:pt x="219226" y="13164"/>
                  </a:lnTo>
                  <a:lnTo>
                    <a:pt x="183356" y="3291"/>
                  </a:lnTo>
                  <a:lnTo>
                    <a:pt x="146592" y="0"/>
                  </a:lnTo>
                  <a:close/>
                </a:path>
                <a:path w="293369" h="154940">
                  <a:moveTo>
                    <a:pt x="219226" y="13164"/>
                  </a:moveTo>
                  <a:lnTo>
                    <a:pt x="214326" y="26237"/>
                  </a:lnTo>
                  <a:lnTo>
                    <a:pt x="219226" y="13164"/>
                  </a:lnTo>
                  <a:close/>
                </a:path>
                <a:path w="293369" h="154940">
                  <a:moveTo>
                    <a:pt x="73958" y="13164"/>
                  </a:moveTo>
                  <a:lnTo>
                    <a:pt x="67518" y="15577"/>
                  </a:lnTo>
                  <a:lnTo>
                    <a:pt x="74863" y="15577"/>
                  </a:lnTo>
                  <a:lnTo>
                    <a:pt x="73958" y="13164"/>
                  </a:lnTo>
                  <a:close/>
                </a:path>
              </a:pathLst>
            </a:custGeom>
            <a:solidFill>
              <a:srgbClr val="0079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3" name="object 3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855130" y="8468770"/>
              <a:ext cx="184175" cy="192442"/>
            </a:xfrm>
            <a:prstGeom prst="rect">
              <a:avLst/>
            </a:prstGeom>
          </p:spPr>
        </p:pic>
      </p:grpSp>
      <p:pic>
        <p:nvPicPr>
          <p:cNvPr id="34" name="object 34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3269734" y="2894184"/>
            <a:ext cx="3241772" cy="1024068"/>
          </a:xfrm>
          <a:prstGeom prst="rect">
            <a:avLst/>
          </a:prstGeom>
        </p:spPr>
      </p:pic>
      <p:pic>
        <p:nvPicPr>
          <p:cNvPr id="35" name="object 35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4696913" y="2894184"/>
            <a:ext cx="2787189" cy="463994"/>
          </a:xfrm>
          <a:prstGeom prst="rect">
            <a:avLst/>
          </a:prstGeom>
        </p:spPr>
      </p:pic>
      <p:pic>
        <p:nvPicPr>
          <p:cNvPr id="36" name="object 36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3206909" y="5532847"/>
            <a:ext cx="3622313" cy="932708"/>
          </a:xfrm>
          <a:prstGeom prst="rect">
            <a:avLst/>
          </a:prstGeom>
        </p:spPr>
      </p:pic>
      <p:sp>
        <p:nvSpPr>
          <p:cNvPr id="37" name="object 37"/>
          <p:cNvSpPr/>
          <p:nvPr/>
        </p:nvSpPr>
        <p:spPr>
          <a:xfrm>
            <a:off x="3330481" y="8307632"/>
            <a:ext cx="2757805" cy="367665"/>
          </a:xfrm>
          <a:custGeom>
            <a:avLst/>
            <a:gdLst/>
            <a:ahLst/>
            <a:cxnLst/>
            <a:rect l="l" t="t" r="r" b="b"/>
            <a:pathLst>
              <a:path w="2757804" h="367665">
                <a:moveTo>
                  <a:pt x="211667" y="19577"/>
                </a:moveTo>
                <a:lnTo>
                  <a:pt x="118299" y="19577"/>
                </a:lnTo>
                <a:lnTo>
                  <a:pt x="0" y="362260"/>
                </a:lnTo>
                <a:lnTo>
                  <a:pt x="77639" y="362260"/>
                </a:lnTo>
                <a:lnTo>
                  <a:pt x="103059" y="284119"/>
                </a:lnTo>
                <a:lnTo>
                  <a:pt x="72786" y="284119"/>
                </a:lnTo>
                <a:lnTo>
                  <a:pt x="72786" y="227563"/>
                </a:lnTo>
                <a:lnTo>
                  <a:pt x="121458" y="227563"/>
                </a:lnTo>
                <a:lnTo>
                  <a:pt x="163644" y="97885"/>
                </a:lnTo>
                <a:lnTo>
                  <a:pt x="238662" y="97885"/>
                </a:lnTo>
                <a:lnTo>
                  <a:pt x="211667" y="19577"/>
                </a:lnTo>
                <a:close/>
              </a:path>
              <a:path w="2757804" h="367665">
                <a:moveTo>
                  <a:pt x="238662" y="97885"/>
                </a:moveTo>
                <a:lnTo>
                  <a:pt x="166321" y="97885"/>
                </a:lnTo>
                <a:lnTo>
                  <a:pt x="252160" y="362260"/>
                </a:lnTo>
                <a:lnTo>
                  <a:pt x="329799" y="362260"/>
                </a:lnTo>
                <a:lnTo>
                  <a:pt x="302862" y="284119"/>
                </a:lnTo>
                <a:lnTo>
                  <a:pt x="256176" y="284119"/>
                </a:lnTo>
                <a:lnTo>
                  <a:pt x="256176" y="227563"/>
                </a:lnTo>
                <a:lnTo>
                  <a:pt x="283365" y="227563"/>
                </a:lnTo>
                <a:lnTo>
                  <a:pt x="238662" y="97885"/>
                </a:lnTo>
                <a:close/>
              </a:path>
              <a:path w="2757804" h="367665">
                <a:moveTo>
                  <a:pt x="121458" y="227563"/>
                </a:moveTo>
                <a:lnTo>
                  <a:pt x="72786" y="227563"/>
                </a:lnTo>
                <a:lnTo>
                  <a:pt x="72786" y="284119"/>
                </a:lnTo>
                <a:lnTo>
                  <a:pt x="103059" y="284119"/>
                </a:lnTo>
                <a:lnTo>
                  <a:pt x="121458" y="227563"/>
                </a:lnTo>
                <a:close/>
              </a:path>
              <a:path w="2757804" h="367665">
                <a:moveTo>
                  <a:pt x="208426" y="227563"/>
                </a:moveTo>
                <a:lnTo>
                  <a:pt x="121458" y="227563"/>
                </a:lnTo>
                <a:lnTo>
                  <a:pt x="103059" y="284119"/>
                </a:lnTo>
                <a:lnTo>
                  <a:pt x="226789" y="284119"/>
                </a:lnTo>
                <a:lnTo>
                  <a:pt x="208426" y="227563"/>
                </a:lnTo>
                <a:close/>
              </a:path>
              <a:path w="2757804" h="367665">
                <a:moveTo>
                  <a:pt x="283365" y="227563"/>
                </a:moveTo>
                <a:lnTo>
                  <a:pt x="256176" y="227563"/>
                </a:lnTo>
                <a:lnTo>
                  <a:pt x="256176" y="284119"/>
                </a:lnTo>
                <a:lnTo>
                  <a:pt x="302862" y="284119"/>
                </a:lnTo>
                <a:lnTo>
                  <a:pt x="283365" y="227563"/>
                </a:lnTo>
                <a:close/>
              </a:path>
              <a:path w="2757804" h="367665">
                <a:moveTo>
                  <a:pt x="443497" y="19577"/>
                </a:moveTo>
                <a:lnTo>
                  <a:pt x="371045" y="19577"/>
                </a:lnTo>
                <a:lnTo>
                  <a:pt x="371045" y="362260"/>
                </a:lnTo>
                <a:lnTo>
                  <a:pt x="443497" y="362260"/>
                </a:lnTo>
                <a:lnTo>
                  <a:pt x="443497" y="19577"/>
                </a:lnTo>
                <a:close/>
              </a:path>
              <a:path w="2757804" h="367665">
                <a:moveTo>
                  <a:pt x="839055" y="19577"/>
                </a:moveTo>
                <a:lnTo>
                  <a:pt x="612161" y="19577"/>
                </a:lnTo>
                <a:lnTo>
                  <a:pt x="612161" y="362260"/>
                </a:lnTo>
                <a:lnTo>
                  <a:pt x="684614" y="362260"/>
                </a:lnTo>
                <a:lnTo>
                  <a:pt x="684614" y="220702"/>
                </a:lnTo>
                <a:lnTo>
                  <a:pt x="823996" y="220702"/>
                </a:lnTo>
                <a:lnTo>
                  <a:pt x="823996" y="160967"/>
                </a:lnTo>
                <a:lnTo>
                  <a:pt x="684614" y="160967"/>
                </a:lnTo>
                <a:lnTo>
                  <a:pt x="684614" y="79312"/>
                </a:lnTo>
                <a:lnTo>
                  <a:pt x="839055" y="79312"/>
                </a:lnTo>
                <a:lnTo>
                  <a:pt x="839055" y="19577"/>
                </a:lnTo>
                <a:close/>
              </a:path>
              <a:path w="2757804" h="367665">
                <a:moveTo>
                  <a:pt x="957731" y="105248"/>
                </a:moveTo>
                <a:lnTo>
                  <a:pt x="886451" y="105248"/>
                </a:lnTo>
                <a:lnTo>
                  <a:pt x="886451" y="362260"/>
                </a:lnTo>
                <a:lnTo>
                  <a:pt x="957731" y="362260"/>
                </a:lnTo>
                <a:lnTo>
                  <a:pt x="957731" y="105248"/>
                </a:lnTo>
                <a:close/>
              </a:path>
              <a:path w="2757804" h="367665">
                <a:moveTo>
                  <a:pt x="922258" y="0"/>
                </a:moveTo>
                <a:lnTo>
                  <a:pt x="886576" y="22296"/>
                </a:lnTo>
                <a:lnTo>
                  <a:pt x="883773" y="35975"/>
                </a:lnTo>
                <a:lnTo>
                  <a:pt x="884474" y="43159"/>
                </a:lnTo>
                <a:lnTo>
                  <a:pt x="914593" y="71458"/>
                </a:lnTo>
                <a:lnTo>
                  <a:pt x="922258" y="72117"/>
                </a:lnTo>
                <a:lnTo>
                  <a:pt x="929913" y="71458"/>
                </a:lnTo>
                <a:lnTo>
                  <a:pt x="960032" y="43159"/>
                </a:lnTo>
                <a:lnTo>
                  <a:pt x="960743" y="35975"/>
                </a:lnTo>
                <a:lnTo>
                  <a:pt x="960032" y="28874"/>
                </a:lnTo>
                <a:lnTo>
                  <a:pt x="929913" y="669"/>
                </a:lnTo>
                <a:lnTo>
                  <a:pt x="922258" y="0"/>
                </a:lnTo>
                <a:close/>
              </a:path>
              <a:path w="2757804" h="367665">
                <a:moveTo>
                  <a:pt x="1103179" y="43672"/>
                </a:moveTo>
                <a:lnTo>
                  <a:pt x="1031899" y="43672"/>
                </a:lnTo>
                <a:lnTo>
                  <a:pt x="1032014" y="294995"/>
                </a:lnTo>
                <a:lnTo>
                  <a:pt x="1042440" y="334484"/>
                </a:lnTo>
                <a:lnTo>
                  <a:pt x="1072391" y="358914"/>
                </a:lnTo>
                <a:lnTo>
                  <a:pt x="1117569" y="365774"/>
                </a:lnTo>
                <a:lnTo>
                  <a:pt x="1126828" y="365439"/>
                </a:lnTo>
                <a:lnTo>
                  <a:pt x="1134693" y="364491"/>
                </a:lnTo>
                <a:lnTo>
                  <a:pt x="1141162" y="362929"/>
                </a:lnTo>
                <a:lnTo>
                  <a:pt x="1147632" y="361479"/>
                </a:lnTo>
                <a:lnTo>
                  <a:pt x="1152652" y="360196"/>
                </a:lnTo>
                <a:lnTo>
                  <a:pt x="1156222" y="359081"/>
                </a:lnTo>
                <a:lnTo>
                  <a:pt x="1145506" y="308381"/>
                </a:lnTo>
                <a:lnTo>
                  <a:pt x="1122478" y="308381"/>
                </a:lnTo>
                <a:lnTo>
                  <a:pt x="1118239" y="307656"/>
                </a:lnTo>
                <a:lnTo>
                  <a:pt x="1103179" y="289864"/>
                </a:lnTo>
                <a:lnTo>
                  <a:pt x="1103179" y="43672"/>
                </a:lnTo>
                <a:close/>
              </a:path>
              <a:path w="2757804" h="367665">
                <a:moveTo>
                  <a:pt x="1145011" y="306039"/>
                </a:moveTo>
                <a:lnTo>
                  <a:pt x="1143226" y="306373"/>
                </a:lnTo>
                <a:lnTo>
                  <a:pt x="1137314" y="307545"/>
                </a:lnTo>
                <a:lnTo>
                  <a:pt x="1133967" y="308102"/>
                </a:lnTo>
                <a:lnTo>
                  <a:pt x="1130621" y="308381"/>
                </a:lnTo>
                <a:lnTo>
                  <a:pt x="1145506" y="308381"/>
                </a:lnTo>
                <a:lnTo>
                  <a:pt x="1145011" y="306039"/>
                </a:lnTo>
                <a:close/>
              </a:path>
              <a:path w="2757804" h="367665">
                <a:moveTo>
                  <a:pt x="1031899" y="105248"/>
                </a:moveTo>
                <a:lnTo>
                  <a:pt x="996760" y="105248"/>
                </a:lnTo>
                <a:lnTo>
                  <a:pt x="996760" y="158792"/>
                </a:lnTo>
                <a:lnTo>
                  <a:pt x="1031899" y="158792"/>
                </a:lnTo>
                <a:lnTo>
                  <a:pt x="1031899" y="105248"/>
                </a:lnTo>
                <a:close/>
              </a:path>
              <a:path w="2757804" h="367665">
                <a:moveTo>
                  <a:pt x="1151537" y="105248"/>
                </a:moveTo>
                <a:lnTo>
                  <a:pt x="1103179" y="105248"/>
                </a:lnTo>
                <a:lnTo>
                  <a:pt x="1103179" y="158792"/>
                </a:lnTo>
                <a:lnTo>
                  <a:pt x="1151537" y="158792"/>
                </a:lnTo>
                <a:lnTo>
                  <a:pt x="1151537" y="105248"/>
                </a:lnTo>
                <a:close/>
              </a:path>
              <a:path w="2757804" h="367665">
                <a:moveTo>
                  <a:pt x="1461968" y="14892"/>
                </a:moveTo>
                <a:lnTo>
                  <a:pt x="1419049" y="20079"/>
                </a:lnTo>
                <a:lnTo>
                  <a:pt x="1380648" y="35640"/>
                </a:lnTo>
                <a:lnTo>
                  <a:pt x="1348270" y="60906"/>
                </a:lnTo>
                <a:lnTo>
                  <a:pt x="1323422" y="95543"/>
                </a:lnTo>
                <a:lnTo>
                  <a:pt x="1307610" y="139047"/>
                </a:lnTo>
                <a:lnTo>
                  <a:pt x="1302339" y="190918"/>
                </a:lnTo>
                <a:lnTo>
                  <a:pt x="1303636" y="217827"/>
                </a:lnTo>
                <a:lnTo>
                  <a:pt x="1314010" y="265431"/>
                </a:lnTo>
                <a:lnTo>
                  <a:pt x="1334487" y="304627"/>
                </a:lnTo>
                <a:lnTo>
                  <a:pt x="1362932" y="334662"/>
                </a:lnTo>
                <a:lnTo>
                  <a:pt x="1398656" y="355274"/>
                </a:lnTo>
                <a:lnTo>
                  <a:pt x="1439651" y="365649"/>
                </a:lnTo>
                <a:lnTo>
                  <a:pt x="1461968" y="366945"/>
                </a:lnTo>
                <a:lnTo>
                  <a:pt x="1478021" y="366328"/>
                </a:lnTo>
                <a:lnTo>
                  <a:pt x="1521034" y="357073"/>
                </a:lnTo>
                <a:lnTo>
                  <a:pt x="1556298" y="338061"/>
                </a:lnTo>
                <a:lnTo>
                  <a:pt x="1589493" y="302859"/>
                </a:lnTo>
                <a:lnTo>
                  <a:pt x="1463139" y="302859"/>
                </a:lnTo>
                <a:lnTo>
                  <a:pt x="1450559" y="302065"/>
                </a:lnTo>
                <a:lnTo>
                  <a:pt x="1408131" y="283021"/>
                </a:lnTo>
                <a:lnTo>
                  <a:pt x="1381913" y="239296"/>
                </a:lnTo>
                <a:lnTo>
                  <a:pt x="1375795" y="190918"/>
                </a:lnTo>
                <a:lnTo>
                  <a:pt x="1376475" y="173767"/>
                </a:lnTo>
                <a:lnTo>
                  <a:pt x="1386671" y="130346"/>
                </a:lnTo>
                <a:lnTo>
                  <a:pt x="1417292" y="92196"/>
                </a:lnTo>
                <a:lnTo>
                  <a:pt x="1463641" y="78977"/>
                </a:lnTo>
                <a:lnTo>
                  <a:pt x="1590044" y="78977"/>
                </a:lnTo>
                <a:lnTo>
                  <a:pt x="1588006" y="75579"/>
                </a:lnTo>
                <a:lnTo>
                  <a:pt x="1552293" y="40137"/>
                </a:lnTo>
                <a:lnTo>
                  <a:pt x="1517186" y="23258"/>
                </a:lnTo>
                <a:lnTo>
                  <a:pt x="1476588" y="15414"/>
                </a:lnTo>
                <a:lnTo>
                  <a:pt x="1461968" y="14892"/>
                </a:lnTo>
                <a:close/>
              </a:path>
              <a:path w="2757804" h="367665">
                <a:moveTo>
                  <a:pt x="1537432" y="245132"/>
                </a:moveTo>
                <a:lnTo>
                  <a:pt x="1518803" y="282780"/>
                </a:lnTo>
                <a:lnTo>
                  <a:pt x="1483752" y="300695"/>
                </a:lnTo>
                <a:lnTo>
                  <a:pt x="1463139" y="302859"/>
                </a:lnTo>
                <a:lnTo>
                  <a:pt x="1589493" y="302859"/>
                </a:lnTo>
                <a:lnTo>
                  <a:pt x="1608765" y="257159"/>
                </a:lnTo>
                <a:lnTo>
                  <a:pt x="1610721" y="245467"/>
                </a:lnTo>
                <a:lnTo>
                  <a:pt x="1537432" y="245132"/>
                </a:lnTo>
                <a:close/>
              </a:path>
              <a:path w="2757804" h="367665">
                <a:moveTo>
                  <a:pt x="1590044" y="78977"/>
                </a:moveTo>
                <a:lnTo>
                  <a:pt x="1463641" y="78977"/>
                </a:lnTo>
                <a:lnTo>
                  <a:pt x="1470868" y="79239"/>
                </a:lnTo>
                <a:lnTo>
                  <a:pt x="1477822" y="80023"/>
                </a:lnTo>
                <a:lnTo>
                  <a:pt x="1513337" y="95208"/>
                </a:lnTo>
                <a:lnTo>
                  <a:pt x="1536167" y="132637"/>
                </a:lnTo>
                <a:lnTo>
                  <a:pt x="1537432" y="139549"/>
                </a:lnTo>
                <a:lnTo>
                  <a:pt x="1610721" y="139549"/>
                </a:lnTo>
                <a:lnTo>
                  <a:pt x="1608399" y="125076"/>
                </a:lnTo>
                <a:lnTo>
                  <a:pt x="1604948" y="111439"/>
                </a:lnTo>
                <a:lnTo>
                  <a:pt x="1600368" y="98638"/>
                </a:lnTo>
                <a:lnTo>
                  <a:pt x="1594657" y="86674"/>
                </a:lnTo>
                <a:lnTo>
                  <a:pt x="1590044" y="78977"/>
                </a:lnTo>
                <a:close/>
              </a:path>
              <a:path w="2757804" h="367665">
                <a:moveTo>
                  <a:pt x="1730610" y="19577"/>
                </a:moveTo>
                <a:lnTo>
                  <a:pt x="1661337" y="19577"/>
                </a:lnTo>
                <a:lnTo>
                  <a:pt x="1661337" y="362260"/>
                </a:lnTo>
                <a:lnTo>
                  <a:pt x="1732618" y="362260"/>
                </a:lnTo>
                <a:lnTo>
                  <a:pt x="1732618" y="213675"/>
                </a:lnTo>
                <a:lnTo>
                  <a:pt x="1733078" y="205695"/>
                </a:lnTo>
                <a:lnTo>
                  <a:pt x="1756378" y="167325"/>
                </a:lnTo>
                <a:lnTo>
                  <a:pt x="1782146" y="161134"/>
                </a:lnTo>
                <a:lnTo>
                  <a:pt x="1893937" y="161134"/>
                </a:lnTo>
                <a:lnTo>
                  <a:pt x="1893125" y="158238"/>
                </a:lnTo>
                <a:lnTo>
                  <a:pt x="1889822" y="150593"/>
                </a:lnTo>
                <a:lnTo>
                  <a:pt x="1730610" y="150593"/>
                </a:lnTo>
                <a:lnTo>
                  <a:pt x="1730610" y="19577"/>
                </a:lnTo>
                <a:close/>
              </a:path>
              <a:path w="2757804" h="367665">
                <a:moveTo>
                  <a:pt x="1893937" y="161134"/>
                </a:moveTo>
                <a:lnTo>
                  <a:pt x="1782146" y="161134"/>
                </a:lnTo>
                <a:lnTo>
                  <a:pt x="1792416" y="161961"/>
                </a:lnTo>
                <a:lnTo>
                  <a:pt x="1801472" y="164439"/>
                </a:lnTo>
                <a:lnTo>
                  <a:pt x="1827303" y="200111"/>
                </a:lnTo>
                <a:lnTo>
                  <a:pt x="1827994" y="211332"/>
                </a:lnTo>
                <a:lnTo>
                  <a:pt x="1827994" y="362260"/>
                </a:lnTo>
                <a:lnTo>
                  <a:pt x="1899274" y="362260"/>
                </a:lnTo>
                <a:lnTo>
                  <a:pt x="1899262" y="198323"/>
                </a:lnTo>
                <a:lnTo>
                  <a:pt x="1898647" y="184089"/>
                </a:lnTo>
                <a:lnTo>
                  <a:pt x="1896597" y="170630"/>
                </a:lnTo>
                <a:lnTo>
                  <a:pt x="1893937" y="161134"/>
                </a:lnTo>
                <a:close/>
              </a:path>
              <a:path w="2757804" h="367665">
                <a:moveTo>
                  <a:pt x="1810424" y="101901"/>
                </a:moveTo>
                <a:lnTo>
                  <a:pt x="1772054" y="109242"/>
                </a:lnTo>
                <a:lnTo>
                  <a:pt x="1738641" y="139832"/>
                </a:lnTo>
                <a:lnTo>
                  <a:pt x="1733622" y="150593"/>
                </a:lnTo>
                <a:lnTo>
                  <a:pt x="1889822" y="150593"/>
                </a:lnTo>
                <a:lnTo>
                  <a:pt x="1866583" y="120024"/>
                </a:lnTo>
                <a:lnTo>
                  <a:pt x="1823382" y="102633"/>
                </a:lnTo>
                <a:lnTo>
                  <a:pt x="1810424" y="101901"/>
                </a:lnTo>
                <a:close/>
              </a:path>
              <a:path w="2757804" h="367665">
                <a:moveTo>
                  <a:pt x="2069654" y="101901"/>
                </a:moveTo>
                <a:lnTo>
                  <a:pt x="2018390" y="111313"/>
                </a:lnTo>
                <a:lnTo>
                  <a:pt x="1978922" y="138671"/>
                </a:lnTo>
                <a:lnTo>
                  <a:pt x="1953655" y="180900"/>
                </a:lnTo>
                <a:lnTo>
                  <a:pt x="1944996" y="234925"/>
                </a:lnTo>
                <a:lnTo>
                  <a:pt x="1945958" y="254575"/>
                </a:lnTo>
                <a:lnTo>
                  <a:pt x="1960390" y="305369"/>
                </a:lnTo>
                <a:lnTo>
                  <a:pt x="1990823" y="342265"/>
                </a:lnTo>
                <a:lnTo>
                  <a:pt x="2035603" y="363264"/>
                </a:lnTo>
                <a:lnTo>
                  <a:pt x="2072499" y="367280"/>
                </a:lnTo>
                <a:lnTo>
                  <a:pt x="2087924" y="366673"/>
                </a:lnTo>
                <a:lnTo>
                  <a:pt x="2128553" y="357575"/>
                </a:lnTo>
                <a:lnTo>
                  <a:pt x="2168376" y="330134"/>
                </a:lnTo>
                <a:lnTo>
                  <a:pt x="2179457" y="314070"/>
                </a:lnTo>
                <a:lnTo>
                  <a:pt x="2073670" y="314070"/>
                </a:lnTo>
                <a:lnTo>
                  <a:pt x="2065021" y="313600"/>
                </a:lnTo>
                <a:lnTo>
                  <a:pt x="2026432" y="291670"/>
                </a:lnTo>
                <a:lnTo>
                  <a:pt x="2015440" y="251992"/>
                </a:lnTo>
                <a:lnTo>
                  <a:pt x="1973442" y="251992"/>
                </a:lnTo>
                <a:lnTo>
                  <a:pt x="1973442" y="207818"/>
                </a:lnTo>
                <a:lnTo>
                  <a:pt x="2015602" y="207818"/>
                </a:lnTo>
                <a:lnTo>
                  <a:pt x="2015953" y="202725"/>
                </a:lnTo>
                <a:lnTo>
                  <a:pt x="2036189" y="166646"/>
                </a:lnTo>
                <a:lnTo>
                  <a:pt x="2070825" y="155111"/>
                </a:lnTo>
                <a:lnTo>
                  <a:pt x="2171570" y="155111"/>
                </a:lnTo>
                <a:lnTo>
                  <a:pt x="2170217" y="152684"/>
                </a:lnTo>
                <a:lnTo>
                  <a:pt x="2137672" y="120181"/>
                </a:lnTo>
                <a:lnTo>
                  <a:pt x="2094209" y="103951"/>
                </a:lnTo>
                <a:lnTo>
                  <a:pt x="2082151" y="102413"/>
                </a:lnTo>
                <a:lnTo>
                  <a:pt x="2069654" y="101901"/>
                </a:lnTo>
                <a:close/>
              </a:path>
              <a:path w="2757804" h="367665">
                <a:moveTo>
                  <a:pt x="2123031" y="284286"/>
                </a:moveTo>
                <a:lnTo>
                  <a:pt x="2088841" y="312955"/>
                </a:lnTo>
                <a:lnTo>
                  <a:pt x="2081590" y="314070"/>
                </a:lnTo>
                <a:lnTo>
                  <a:pt x="2179457" y="314070"/>
                </a:lnTo>
                <a:lnTo>
                  <a:pt x="2181302" y="310891"/>
                </a:lnTo>
                <a:lnTo>
                  <a:pt x="2185789" y="300140"/>
                </a:lnTo>
                <a:lnTo>
                  <a:pt x="2188957" y="288637"/>
                </a:lnTo>
                <a:lnTo>
                  <a:pt x="2123031" y="284286"/>
                </a:lnTo>
                <a:close/>
              </a:path>
              <a:path w="2757804" h="367665">
                <a:moveTo>
                  <a:pt x="2015602" y="207818"/>
                </a:moveTo>
                <a:lnTo>
                  <a:pt x="1973442" y="207818"/>
                </a:lnTo>
                <a:lnTo>
                  <a:pt x="1973442" y="251992"/>
                </a:lnTo>
                <a:lnTo>
                  <a:pt x="2015440" y="251992"/>
                </a:lnTo>
                <a:lnTo>
                  <a:pt x="2015440" y="210161"/>
                </a:lnTo>
                <a:lnTo>
                  <a:pt x="2015602" y="207818"/>
                </a:lnTo>
                <a:close/>
              </a:path>
              <a:path w="2757804" h="367665">
                <a:moveTo>
                  <a:pt x="2171570" y="155111"/>
                </a:moveTo>
                <a:lnTo>
                  <a:pt x="2070825" y="155111"/>
                </a:lnTo>
                <a:lnTo>
                  <a:pt x="2078365" y="155539"/>
                </a:lnTo>
                <a:lnTo>
                  <a:pt x="2085425" y="156826"/>
                </a:lnTo>
                <a:lnTo>
                  <a:pt x="2116673" y="180544"/>
                </a:lnTo>
                <a:lnTo>
                  <a:pt x="2123366" y="207818"/>
                </a:lnTo>
                <a:lnTo>
                  <a:pt x="2015602" y="207818"/>
                </a:lnTo>
                <a:lnTo>
                  <a:pt x="2015440" y="210161"/>
                </a:lnTo>
                <a:lnTo>
                  <a:pt x="2015440" y="251992"/>
                </a:lnTo>
                <a:lnTo>
                  <a:pt x="2190463" y="251992"/>
                </a:lnTo>
                <a:lnTo>
                  <a:pt x="2190463" y="232415"/>
                </a:lnTo>
                <a:lnTo>
                  <a:pt x="2189888" y="216540"/>
                </a:lnTo>
                <a:lnTo>
                  <a:pt x="2188163" y="201711"/>
                </a:lnTo>
                <a:lnTo>
                  <a:pt x="2185287" y="187927"/>
                </a:lnTo>
                <a:lnTo>
                  <a:pt x="2181260" y="175190"/>
                </a:lnTo>
                <a:lnTo>
                  <a:pt x="2176199" y="163414"/>
                </a:lnTo>
                <a:lnTo>
                  <a:pt x="2171570" y="155111"/>
                </a:lnTo>
                <a:close/>
              </a:path>
              <a:path w="2757804" h="367665">
                <a:moveTo>
                  <a:pt x="2352769" y="101901"/>
                </a:moveTo>
                <a:lnTo>
                  <a:pt x="2300313" y="111407"/>
                </a:lnTo>
                <a:lnTo>
                  <a:pt x="2260447" y="138838"/>
                </a:lnTo>
                <a:lnTo>
                  <a:pt x="2235171" y="180983"/>
                </a:lnTo>
                <a:lnTo>
                  <a:pt x="2226606" y="234758"/>
                </a:lnTo>
                <a:lnTo>
                  <a:pt x="2227547" y="253687"/>
                </a:lnTo>
                <a:lnTo>
                  <a:pt x="2241665" y="303696"/>
                </a:lnTo>
                <a:lnTo>
                  <a:pt x="2271847" y="341282"/>
                </a:lnTo>
                <a:lnTo>
                  <a:pt x="2316376" y="363097"/>
                </a:lnTo>
                <a:lnTo>
                  <a:pt x="2353104" y="367280"/>
                </a:lnTo>
                <a:lnTo>
                  <a:pt x="2369680" y="366496"/>
                </a:lnTo>
                <a:lnTo>
                  <a:pt x="2412505" y="354731"/>
                </a:lnTo>
                <a:lnTo>
                  <a:pt x="2444082" y="330385"/>
                </a:lnTo>
                <a:lnTo>
                  <a:pt x="2456790" y="310891"/>
                </a:lnTo>
                <a:lnTo>
                  <a:pt x="2353941" y="310891"/>
                </a:lnTo>
                <a:lnTo>
                  <a:pt x="2345920" y="310326"/>
                </a:lnTo>
                <a:lnTo>
                  <a:pt x="2309526" y="283690"/>
                </a:lnTo>
                <a:lnTo>
                  <a:pt x="2299476" y="245592"/>
                </a:lnTo>
                <a:lnTo>
                  <a:pt x="2299058" y="233754"/>
                </a:lnTo>
                <a:lnTo>
                  <a:pt x="2299487" y="222072"/>
                </a:lnTo>
                <a:lnTo>
                  <a:pt x="2309683" y="184403"/>
                </a:lnTo>
                <a:lnTo>
                  <a:pt x="2345920" y="158018"/>
                </a:lnTo>
                <a:lnTo>
                  <a:pt x="2353941" y="157453"/>
                </a:lnTo>
                <a:lnTo>
                  <a:pt x="2456784" y="157453"/>
                </a:lnTo>
                <a:lnTo>
                  <a:pt x="2451659" y="148418"/>
                </a:lnTo>
                <a:lnTo>
                  <a:pt x="2423642" y="120840"/>
                </a:lnTo>
                <a:lnTo>
                  <a:pt x="2384310" y="104955"/>
                </a:lnTo>
                <a:lnTo>
                  <a:pt x="2369063" y="102664"/>
                </a:lnTo>
                <a:lnTo>
                  <a:pt x="2352769" y="101901"/>
                </a:lnTo>
                <a:close/>
              </a:path>
              <a:path w="2757804" h="367665">
                <a:moveTo>
                  <a:pt x="2467890" y="268056"/>
                </a:moveTo>
                <a:lnTo>
                  <a:pt x="2400625" y="268056"/>
                </a:lnTo>
                <a:lnTo>
                  <a:pt x="2399286" y="277091"/>
                </a:lnTo>
                <a:lnTo>
                  <a:pt x="2396442" y="284844"/>
                </a:lnTo>
                <a:lnTo>
                  <a:pt x="2392091" y="291314"/>
                </a:lnTo>
                <a:lnTo>
                  <a:pt x="2387852" y="297672"/>
                </a:lnTo>
                <a:lnTo>
                  <a:pt x="2382442" y="302525"/>
                </a:lnTo>
                <a:lnTo>
                  <a:pt x="2375861" y="305871"/>
                </a:lnTo>
                <a:lnTo>
                  <a:pt x="2369391" y="309218"/>
                </a:lnTo>
                <a:lnTo>
                  <a:pt x="2362084" y="310891"/>
                </a:lnTo>
                <a:lnTo>
                  <a:pt x="2456790" y="310891"/>
                </a:lnTo>
                <a:lnTo>
                  <a:pt x="2458227" y="308277"/>
                </a:lnTo>
                <a:lnTo>
                  <a:pt x="2463037" y="295748"/>
                </a:lnTo>
                <a:lnTo>
                  <a:pt x="2466258" y="282341"/>
                </a:lnTo>
                <a:lnTo>
                  <a:pt x="2467890" y="268056"/>
                </a:lnTo>
                <a:close/>
              </a:path>
              <a:path w="2757804" h="367665">
                <a:moveTo>
                  <a:pt x="2456784" y="157453"/>
                </a:moveTo>
                <a:lnTo>
                  <a:pt x="2353941" y="157453"/>
                </a:lnTo>
                <a:lnTo>
                  <a:pt x="2363259" y="158196"/>
                </a:lnTo>
                <a:lnTo>
                  <a:pt x="2371636" y="160423"/>
                </a:lnTo>
                <a:lnTo>
                  <a:pt x="2398617" y="191138"/>
                </a:lnTo>
                <a:lnTo>
                  <a:pt x="2400625" y="200289"/>
                </a:lnTo>
                <a:lnTo>
                  <a:pt x="2467890" y="200289"/>
                </a:lnTo>
                <a:lnTo>
                  <a:pt x="2466311" y="185878"/>
                </a:lnTo>
                <a:lnTo>
                  <a:pt x="2463079" y="172429"/>
                </a:lnTo>
                <a:lnTo>
                  <a:pt x="2458195" y="159942"/>
                </a:lnTo>
                <a:lnTo>
                  <a:pt x="2456784" y="157453"/>
                </a:lnTo>
                <a:close/>
              </a:path>
              <a:path w="2757804" h="367665">
                <a:moveTo>
                  <a:pt x="2584809" y="19577"/>
                </a:moveTo>
                <a:lnTo>
                  <a:pt x="2513528" y="19577"/>
                </a:lnTo>
                <a:lnTo>
                  <a:pt x="2513528" y="362260"/>
                </a:lnTo>
                <a:lnTo>
                  <a:pt x="2584809" y="362260"/>
                </a:lnTo>
                <a:lnTo>
                  <a:pt x="2584809" y="288302"/>
                </a:lnTo>
                <a:lnTo>
                  <a:pt x="2578116" y="288302"/>
                </a:lnTo>
                <a:lnTo>
                  <a:pt x="2578283" y="202799"/>
                </a:lnTo>
                <a:lnTo>
                  <a:pt x="2584809" y="202799"/>
                </a:lnTo>
                <a:lnTo>
                  <a:pt x="2584809" y="19577"/>
                </a:lnTo>
                <a:close/>
              </a:path>
              <a:path w="2757804" h="367665">
                <a:moveTo>
                  <a:pt x="2657481" y="216578"/>
                </a:moveTo>
                <a:lnTo>
                  <a:pt x="2642202" y="234423"/>
                </a:lnTo>
                <a:lnTo>
                  <a:pt x="2625302" y="234423"/>
                </a:lnTo>
                <a:lnTo>
                  <a:pt x="2604126" y="258602"/>
                </a:lnTo>
                <a:lnTo>
                  <a:pt x="2674161" y="362260"/>
                </a:lnTo>
                <a:lnTo>
                  <a:pt x="2757657" y="362260"/>
                </a:lnTo>
                <a:lnTo>
                  <a:pt x="2657481" y="216578"/>
                </a:lnTo>
                <a:close/>
              </a:path>
              <a:path w="2757804" h="367665">
                <a:moveTo>
                  <a:pt x="2584809" y="202799"/>
                </a:moveTo>
                <a:lnTo>
                  <a:pt x="2578283" y="202799"/>
                </a:lnTo>
                <a:lnTo>
                  <a:pt x="2578116" y="288302"/>
                </a:lnTo>
                <a:lnTo>
                  <a:pt x="2584809" y="280660"/>
                </a:lnTo>
                <a:lnTo>
                  <a:pt x="2584809" y="202799"/>
                </a:lnTo>
                <a:close/>
              </a:path>
              <a:path w="2757804" h="367665">
                <a:moveTo>
                  <a:pt x="2584809" y="280660"/>
                </a:moveTo>
                <a:lnTo>
                  <a:pt x="2578116" y="288302"/>
                </a:lnTo>
                <a:lnTo>
                  <a:pt x="2584809" y="288302"/>
                </a:lnTo>
                <a:lnTo>
                  <a:pt x="2584809" y="280660"/>
                </a:lnTo>
                <a:close/>
              </a:path>
              <a:path w="2757804" h="367665">
                <a:moveTo>
                  <a:pt x="2752804" y="105248"/>
                </a:moveTo>
                <a:lnTo>
                  <a:pt x="2670982" y="105248"/>
                </a:lnTo>
                <a:lnTo>
                  <a:pt x="2588657" y="202799"/>
                </a:lnTo>
                <a:lnTo>
                  <a:pt x="2584809" y="202799"/>
                </a:lnTo>
                <a:lnTo>
                  <a:pt x="2584809" y="280660"/>
                </a:lnTo>
                <a:lnTo>
                  <a:pt x="2604126" y="258602"/>
                </a:lnTo>
                <a:lnTo>
                  <a:pt x="2598529" y="250319"/>
                </a:lnTo>
                <a:lnTo>
                  <a:pt x="2646050" y="199954"/>
                </a:lnTo>
                <a:lnTo>
                  <a:pt x="2671715" y="199954"/>
                </a:lnTo>
                <a:lnTo>
                  <a:pt x="2752804" y="105248"/>
                </a:lnTo>
                <a:close/>
              </a:path>
              <a:path w="2757804" h="367665">
                <a:moveTo>
                  <a:pt x="2646050" y="199954"/>
                </a:moveTo>
                <a:lnTo>
                  <a:pt x="2598529" y="250319"/>
                </a:lnTo>
                <a:lnTo>
                  <a:pt x="2604126" y="258602"/>
                </a:lnTo>
                <a:lnTo>
                  <a:pt x="2625302" y="234423"/>
                </a:lnTo>
                <a:lnTo>
                  <a:pt x="2642202" y="234423"/>
                </a:lnTo>
                <a:lnTo>
                  <a:pt x="2657481" y="216578"/>
                </a:lnTo>
                <a:lnTo>
                  <a:pt x="2646050" y="199954"/>
                </a:lnTo>
                <a:close/>
              </a:path>
              <a:path w="2757804" h="367665">
                <a:moveTo>
                  <a:pt x="2671715" y="199954"/>
                </a:moveTo>
                <a:lnTo>
                  <a:pt x="2646050" y="199954"/>
                </a:lnTo>
                <a:lnTo>
                  <a:pt x="2657481" y="216578"/>
                </a:lnTo>
                <a:lnTo>
                  <a:pt x="2671715" y="19995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8" name="object 38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4709965" y="5500070"/>
            <a:ext cx="3906182" cy="347703"/>
          </a:xfrm>
          <a:prstGeom prst="rect">
            <a:avLst/>
          </a:prstGeom>
        </p:spPr>
      </p:pic>
      <p:pic>
        <p:nvPicPr>
          <p:cNvPr id="39" name="object 39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4698921" y="8307632"/>
            <a:ext cx="3531162" cy="367280"/>
          </a:xfrm>
          <a:prstGeom prst="rect">
            <a:avLst/>
          </a:prstGeom>
        </p:spPr>
      </p:pic>
      <p:pic>
        <p:nvPicPr>
          <p:cNvPr id="40" name="object 40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4692675" y="3542847"/>
            <a:ext cx="3902384" cy="1384298"/>
          </a:xfrm>
          <a:prstGeom prst="rect">
            <a:avLst/>
          </a:prstGeom>
        </p:spPr>
      </p:pic>
      <p:pic>
        <p:nvPicPr>
          <p:cNvPr id="41" name="object 41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3258468" y="6684113"/>
            <a:ext cx="3987465" cy="871225"/>
          </a:xfrm>
          <a:prstGeom prst="rect">
            <a:avLst/>
          </a:prstGeom>
        </p:spPr>
      </p:pic>
      <p:pic>
        <p:nvPicPr>
          <p:cNvPr id="42" name="object 42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3267838" y="4097804"/>
            <a:ext cx="3346449" cy="871225"/>
          </a:xfrm>
          <a:prstGeom prst="rect">
            <a:avLst/>
          </a:prstGeom>
        </p:spPr>
      </p:pic>
      <p:pic>
        <p:nvPicPr>
          <p:cNvPr id="43" name="object 43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3338011" y="8965145"/>
            <a:ext cx="4014925" cy="858211"/>
          </a:xfrm>
          <a:prstGeom prst="rect">
            <a:avLst/>
          </a:prstGeom>
        </p:spPr>
      </p:pic>
      <p:pic>
        <p:nvPicPr>
          <p:cNvPr id="44" name="object 44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14691633" y="6129156"/>
            <a:ext cx="3686283" cy="1822410"/>
          </a:xfrm>
          <a:prstGeom prst="rect">
            <a:avLst/>
          </a:prstGeom>
        </p:spPr>
      </p:pic>
      <p:pic>
        <p:nvPicPr>
          <p:cNvPr id="45" name="object 45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14698921" y="8956295"/>
            <a:ext cx="4051040" cy="871225"/>
          </a:xfrm>
          <a:prstGeom prst="rect">
            <a:avLst/>
          </a:prstGeom>
        </p:spPr>
      </p:pic>
      <p:grpSp>
        <p:nvGrpSpPr>
          <p:cNvPr id="46" name="object 46"/>
          <p:cNvGrpSpPr/>
          <p:nvPr/>
        </p:nvGrpSpPr>
        <p:grpSpPr>
          <a:xfrm>
            <a:off x="7726171" y="2203446"/>
            <a:ext cx="5552440" cy="9105265"/>
            <a:chOff x="7726171" y="2203446"/>
            <a:chExt cx="5552440" cy="9105265"/>
          </a:xfrm>
        </p:grpSpPr>
        <p:pic>
          <p:nvPicPr>
            <p:cNvPr id="47" name="object 47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726171" y="2203446"/>
              <a:ext cx="5552254" cy="9105109"/>
            </a:xfrm>
            <a:prstGeom prst="rect">
              <a:avLst/>
            </a:prstGeom>
          </p:spPr>
        </p:pic>
        <p:sp>
          <p:nvSpPr>
            <p:cNvPr id="48" name="object 48"/>
            <p:cNvSpPr/>
            <p:nvPr/>
          </p:nvSpPr>
          <p:spPr>
            <a:xfrm>
              <a:off x="8456923" y="2657053"/>
              <a:ext cx="4104640" cy="8651875"/>
            </a:xfrm>
            <a:custGeom>
              <a:avLst/>
              <a:gdLst/>
              <a:ahLst/>
              <a:cxnLst/>
              <a:rect l="l" t="t" r="r" b="b"/>
              <a:pathLst>
                <a:path w="4104640" h="8651875">
                  <a:moveTo>
                    <a:pt x="3694812" y="0"/>
                  </a:moveTo>
                  <a:lnTo>
                    <a:pt x="409528" y="0"/>
                  </a:lnTo>
                  <a:lnTo>
                    <a:pt x="361768" y="2755"/>
                  </a:lnTo>
                  <a:lnTo>
                    <a:pt x="315626" y="10815"/>
                  </a:lnTo>
                  <a:lnTo>
                    <a:pt x="271411" y="23874"/>
                  </a:lnTo>
                  <a:lnTo>
                    <a:pt x="229427" y="41624"/>
                  </a:lnTo>
                  <a:lnTo>
                    <a:pt x="189984" y="63758"/>
                  </a:lnTo>
                  <a:lnTo>
                    <a:pt x="153389" y="89968"/>
                  </a:lnTo>
                  <a:lnTo>
                    <a:pt x="119947" y="119947"/>
                  </a:lnTo>
                  <a:lnTo>
                    <a:pt x="89968" y="153388"/>
                  </a:lnTo>
                  <a:lnTo>
                    <a:pt x="63758" y="189984"/>
                  </a:lnTo>
                  <a:lnTo>
                    <a:pt x="41624" y="229427"/>
                  </a:lnTo>
                  <a:lnTo>
                    <a:pt x="23874" y="271410"/>
                  </a:lnTo>
                  <a:lnTo>
                    <a:pt x="10815" y="315626"/>
                  </a:lnTo>
                  <a:lnTo>
                    <a:pt x="2755" y="361768"/>
                  </a:lnTo>
                  <a:lnTo>
                    <a:pt x="0" y="409527"/>
                  </a:lnTo>
                  <a:lnTo>
                    <a:pt x="0" y="8446963"/>
                  </a:lnTo>
                  <a:lnTo>
                    <a:pt x="2755" y="8494723"/>
                  </a:lnTo>
                  <a:lnTo>
                    <a:pt x="10816" y="8540864"/>
                  </a:lnTo>
                  <a:lnTo>
                    <a:pt x="23875" y="8585080"/>
                  </a:lnTo>
                  <a:lnTo>
                    <a:pt x="41624" y="8627063"/>
                  </a:lnTo>
                  <a:lnTo>
                    <a:pt x="55338" y="8651502"/>
                  </a:lnTo>
                  <a:lnTo>
                    <a:pt x="4049001" y="8651502"/>
                  </a:lnTo>
                  <a:lnTo>
                    <a:pt x="4080465" y="8585080"/>
                  </a:lnTo>
                  <a:lnTo>
                    <a:pt x="4093524" y="8540864"/>
                  </a:lnTo>
                  <a:lnTo>
                    <a:pt x="4101584" y="8494722"/>
                  </a:lnTo>
                  <a:lnTo>
                    <a:pt x="4104340" y="8446963"/>
                  </a:lnTo>
                  <a:lnTo>
                    <a:pt x="4104340" y="409527"/>
                  </a:lnTo>
                  <a:lnTo>
                    <a:pt x="4101584" y="361768"/>
                  </a:lnTo>
                  <a:lnTo>
                    <a:pt x="4093524" y="315626"/>
                  </a:lnTo>
                  <a:lnTo>
                    <a:pt x="4080465" y="271410"/>
                  </a:lnTo>
                  <a:lnTo>
                    <a:pt x="4062715" y="229427"/>
                  </a:lnTo>
                  <a:lnTo>
                    <a:pt x="4040581" y="189984"/>
                  </a:lnTo>
                  <a:lnTo>
                    <a:pt x="4014371" y="153388"/>
                  </a:lnTo>
                  <a:lnTo>
                    <a:pt x="3984392" y="119947"/>
                  </a:lnTo>
                  <a:lnTo>
                    <a:pt x="3950951" y="89968"/>
                  </a:lnTo>
                  <a:lnTo>
                    <a:pt x="3914355" y="63758"/>
                  </a:lnTo>
                  <a:lnTo>
                    <a:pt x="3874912" y="41624"/>
                  </a:lnTo>
                  <a:lnTo>
                    <a:pt x="3832929" y="23874"/>
                  </a:lnTo>
                  <a:lnTo>
                    <a:pt x="3788713" y="10815"/>
                  </a:lnTo>
                  <a:lnTo>
                    <a:pt x="3742571" y="2755"/>
                  </a:lnTo>
                  <a:lnTo>
                    <a:pt x="369481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9" name="object 49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8198703" y="2439716"/>
              <a:ext cx="4607189" cy="8868839"/>
            </a:xfrm>
            <a:prstGeom prst="rect">
              <a:avLst/>
            </a:prstGeom>
          </p:spPr>
        </p:pic>
        <p:sp>
          <p:nvSpPr>
            <p:cNvPr id="50" name="object 50"/>
            <p:cNvSpPr/>
            <p:nvPr/>
          </p:nvSpPr>
          <p:spPr>
            <a:xfrm>
              <a:off x="8460475" y="2659604"/>
              <a:ext cx="4104640" cy="8649335"/>
            </a:xfrm>
            <a:custGeom>
              <a:avLst/>
              <a:gdLst/>
              <a:ahLst/>
              <a:cxnLst/>
              <a:rect l="l" t="t" r="r" b="b"/>
              <a:pathLst>
                <a:path w="4104640" h="8649335">
                  <a:moveTo>
                    <a:pt x="3738106" y="0"/>
                  </a:moveTo>
                  <a:lnTo>
                    <a:pt x="366480" y="0"/>
                  </a:lnTo>
                  <a:lnTo>
                    <a:pt x="320510" y="2855"/>
                  </a:lnTo>
                  <a:lnTo>
                    <a:pt x="276243" y="11192"/>
                  </a:lnTo>
                  <a:lnTo>
                    <a:pt x="234024" y="24668"/>
                  </a:lnTo>
                  <a:lnTo>
                    <a:pt x="194196" y="42939"/>
                  </a:lnTo>
                  <a:lnTo>
                    <a:pt x="157102" y="65661"/>
                  </a:lnTo>
                  <a:lnTo>
                    <a:pt x="123086" y="92491"/>
                  </a:lnTo>
                  <a:lnTo>
                    <a:pt x="92491" y="123086"/>
                  </a:lnTo>
                  <a:lnTo>
                    <a:pt x="65661" y="157102"/>
                  </a:lnTo>
                  <a:lnTo>
                    <a:pt x="42938" y="194196"/>
                  </a:lnTo>
                  <a:lnTo>
                    <a:pt x="24668" y="234024"/>
                  </a:lnTo>
                  <a:lnTo>
                    <a:pt x="11192" y="276243"/>
                  </a:lnTo>
                  <a:lnTo>
                    <a:pt x="2855" y="320510"/>
                  </a:lnTo>
                  <a:lnTo>
                    <a:pt x="0" y="366480"/>
                  </a:lnTo>
                  <a:lnTo>
                    <a:pt x="0" y="8491888"/>
                  </a:lnTo>
                  <a:lnTo>
                    <a:pt x="2855" y="8537858"/>
                  </a:lnTo>
                  <a:lnTo>
                    <a:pt x="11192" y="8582125"/>
                  </a:lnTo>
                  <a:lnTo>
                    <a:pt x="24668" y="8624344"/>
                  </a:lnTo>
                  <a:lnTo>
                    <a:pt x="35956" y="8648951"/>
                  </a:lnTo>
                  <a:lnTo>
                    <a:pt x="4068630" y="8648951"/>
                  </a:lnTo>
                  <a:lnTo>
                    <a:pt x="4079918" y="8624344"/>
                  </a:lnTo>
                  <a:lnTo>
                    <a:pt x="4093394" y="8582125"/>
                  </a:lnTo>
                  <a:lnTo>
                    <a:pt x="4101731" y="8537858"/>
                  </a:lnTo>
                  <a:lnTo>
                    <a:pt x="4104587" y="8491888"/>
                  </a:lnTo>
                  <a:lnTo>
                    <a:pt x="4104587" y="366480"/>
                  </a:lnTo>
                  <a:lnTo>
                    <a:pt x="4101731" y="320510"/>
                  </a:lnTo>
                  <a:lnTo>
                    <a:pt x="4093394" y="276243"/>
                  </a:lnTo>
                  <a:lnTo>
                    <a:pt x="4079918" y="234024"/>
                  </a:lnTo>
                  <a:lnTo>
                    <a:pt x="4061648" y="194196"/>
                  </a:lnTo>
                  <a:lnTo>
                    <a:pt x="4038925" y="157102"/>
                  </a:lnTo>
                  <a:lnTo>
                    <a:pt x="4012095" y="123086"/>
                  </a:lnTo>
                  <a:lnTo>
                    <a:pt x="3981500" y="92491"/>
                  </a:lnTo>
                  <a:lnTo>
                    <a:pt x="3947484" y="65661"/>
                  </a:lnTo>
                  <a:lnTo>
                    <a:pt x="3910390" y="42939"/>
                  </a:lnTo>
                  <a:lnTo>
                    <a:pt x="3870562" y="24668"/>
                  </a:lnTo>
                  <a:lnTo>
                    <a:pt x="3828343" y="11192"/>
                  </a:lnTo>
                  <a:lnTo>
                    <a:pt x="3784076" y="2855"/>
                  </a:lnTo>
                  <a:lnTo>
                    <a:pt x="3738106" y="0"/>
                  </a:lnTo>
                  <a:close/>
                </a:path>
              </a:pathLst>
            </a:custGeom>
            <a:solidFill>
              <a:srgbClr val="FFEDA5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1" name="object 51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0031107" y="7905518"/>
              <a:ext cx="984263" cy="586369"/>
            </a:xfrm>
            <a:prstGeom prst="rect">
              <a:avLst/>
            </a:prstGeom>
          </p:spPr>
        </p:pic>
        <p:sp>
          <p:nvSpPr>
            <p:cNvPr id="52" name="object 52"/>
            <p:cNvSpPr/>
            <p:nvPr/>
          </p:nvSpPr>
          <p:spPr>
            <a:xfrm>
              <a:off x="10052049" y="7915989"/>
              <a:ext cx="942975" cy="544830"/>
            </a:xfrm>
            <a:custGeom>
              <a:avLst/>
              <a:gdLst/>
              <a:ahLst/>
              <a:cxnLst/>
              <a:rect l="l" t="t" r="r" b="b"/>
              <a:pathLst>
                <a:path w="942975" h="544829">
                  <a:moveTo>
                    <a:pt x="858612" y="0"/>
                  </a:moveTo>
                  <a:lnTo>
                    <a:pt x="83767" y="0"/>
                  </a:lnTo>
                  <a:lnTo>
                    <a:pt x="51161" y="6582"/>
                  </a:lnTo>
                  <a:lnTo>
                    <a:pt x="24534" y="24534"/>
                  </a:lnTo>
                  <a:lnTo>
                    <a:pt x="6582" y="51161"/>
                  </a:lnTo>
                  <a:lnTo>
                    <a:pt x="0" y="83767"/>
                  </a:lnTo>
                  <a:lnTo>
                    <a:pt x="0" y="460718"/>
                  </a:lnTo>
                  <a:lnTo>
                    <a:pt x="6582" y="493324"/>
                  </a:lnTo>
                  <a:lnTo>
                    <a:pt x="24534" y="519951"/>
                  </a:lnTo>
                  <a:lnTo>
                    <a:pt x="51161" y="537903"/>
                  </a:lnTo>
                  <a:lnTo>
                    <a:pt x="83767" y="544486"/>
                  </a:lnTo>
                  <a:lnTo>
                    <a:pt x="858612" y="544486"/>
                  </a:lnTo>
                  <a:lnTo>
                    <a:pt x="891218" y="537903"/>
                  </a:lnTo>
                  <a:lnTo>
                    <a:pt x="917844" y="519951"/>
                  </a:lnTo>
                  <a:lnTo>
                    <a:pt x="935796" y="493324"/>
                  </a:lnTo>
                  <a:lnTo>
                    <a:pt x="942379" y="460718"/>
                  </a:lnTo>
                  <a:lnTo>
                    <a:pt x="942379" y="83767"/>
                  </a:lnTo>
                  <a:lnTo>
                    <a:pt x="935796" y="51161"/>
                  </a:lnTo>
                  <a:lnTo>
                    <a:pt x="917844" y="24534"/>
                  </a:lnTo>
                  <a:lnTo>
                    <a:pt x="891218" y="6582"/>
                  </a:lnTo>
                  <a:lnTo>
                    <a:pt x="858612" y="0"/>
                  </a:lnTo>
                  <a:close/>
                </a:path>
              </a:pathLst>
            </a:custGeom>
            <a:solidFill>
              <a:srgbClr val="EB703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/>
            <p:cNvSpPr/>
            <p:nvPr/>
          </p:nvSpPr>
          <p:spPr>
            <a:xfrm>
              <a:off x="10312810" y="8127548"/>
              <a:ext cx="409575" cy="158115"/>
            </a:xfrm>
            <a:custGeom>
              <a:avLst/>
              <a:gdLst/>
              <a:ahLst/>
              <a:cxnLst/>
              <a:rect l="l" t="t" r="r" b="b"/>
              <a:pathLst>
                <a:path w="409575" h="158115">
                  <a:moveTo>
                    <a:pt x="54912" y="0"/>
                  </a:moveTo>
                  <a:lnTo>
                    <a:pt x="15587" y="16687"/>
                  </a:lnTo>
                  <a:lnTo>
                    <a:pt x="446" y="53176"/>
                  </a:lnTo>
                  <a:lnTo>
                    <a:pt x="0" y="62587"/>
                  </a:lnTo>
                  <a:lnTo>
                    <a:pt x="450" y="72002"/>
                  </a:lnTo>
                  <a:lnTo>
                    <a:pt x="15602" y="108516"/>
                  </a:lnTo>
                  <a:lnTo>
                    <a:pt x="54912" y="125174"/>
                  </a:lnTo>
                  <a:lnTo>
                    <a:pt x="62583" y="124706"/>
                  </a:lnTo>
                  <a:lnTo>
                    <a:pt x="94257" y="108397"/>
                  </a:lnTo>
                  <a:lnTo>
                    <a:pt x="47892" y="108397"/>
                  </a:lnTo>
                  <a:lnTo>
                    <a:pt x="41625" y="106652"/>
                  </a:lnTo>
                  <a:lnTo>
                    <a:pt x="18562" y="69734"/>
                  </a:lnTo>
                  <a:lnTo>
                    <a:pt x="18264" y="62587"/>
                  </a:lnTo>
                  <a:lnTo>
                    <a:pt x="18562" y="55444"/>
                  </a:lnTo>
                  <a:lnTo>
                    <a:pt x="41625" y="18542"/>
                  </a:lnTo>
                  <a:lnTo>
                    <a:pt x="47892" y="16777"/>
                  </a:lnTo>
                  <a:lnTo>
                    <a:pt x="94233" y="16777"/>
                  </a:lnTo>
                  <a:lnTo>
                    <a:pt x="62583" y="472"/>
                  </a:lnTo>
                  <a:lnTo>
                    <a:pt x="54912" y="0"/>
                  </a:lnTo>
                  <a:close/>
                </a:path>
                <a:path w="409575" h="158115">
                  <a:moveTo>
                    <a:pt x="94233" y="16777"/>
                  </a:moveTo>
                  <a:lnTo>
                    <a:pt x="61893" y="16777"/>
                  </a:lnTo>
                  <a:lnTo>
                    <a:pt x="68140" y="18542"/>
                  </a:lnTo>
                  <a:lnTo>
                    <a:pt x="73653" y="22072"/>
                  </a:lnTo>
                  <a:lnTo>
                    <a:pt x="91560" y="62587"/>
                  </a:lnTo>
                  <a:lnTo>
                    <a:pt x="91259" y="69734"/>
                  </a:lnTo>
                  <a:lnTo>
                    <a:pt x="68140" y="106652"/>
                  </a:lnTo>
                  <a:lnTo>
                    <a:pt x="61893" y="108397"/>
                  </a:lnTo>
                  <a:lnTo>
                    <a:pt x="94257" y="108397"/>
                  </a:lnTo>
                  <a:lnTo>
                    <a:pt x="109319" y="72002"/>
                  </a:lnTo>
                  <a:lnTo>
                    <a:pt x="109765" y="62587"/>
                  </a:lnTo>
                  <a:lnTo>
                    <a:pt x="109319" y="53176"/>
                  </a:lnTo>
                  <a:lnTo>
                    <a:pt x="107981" y="44456"/>
                  </a:lnTo>
                  <a:lnTo>
                    <a:pt x="105749" y="36428"/>
                  </a:lnTo>
                  <a:lnTo>
                    <a:pt x="102626" y="29092"/>
                  </a:lnTo>
                  <a:lnTo>
                    <a:pt x="98726" y="22481"/>
                  </a:lnTo>
                  <a:lnTo>
                    <a:pt x="94233" y="16777"/>
                  </a:lnTo>
                  <a:close/>
                </a:path>
                <a:path w="409575" h="158115">
                  <a:moveTo>
                    <a:pt x="148630" y="32126"/>
                  </a:moveTo>
                  <a:lnTo>
                    <a:pt x="131257" y="32126"/>
                  </a:lnTo>
                  <a:lnTo>
                    <a:pt x="131257" y="157777"/>
                  </a:lnTo>
                  <a:lnTo>
                    <a:pt x="149046" y="157777"/>
                  </a:lnTo>
                  <a:lnTo>
                    <a:pt x="149046" y="109289"/>
                  </a:lnTo>
                  <a:lnTo>
                    <a:pt x="164759" y="109289"/>
                  </a:lnTo>
                  <a:lnTo>
                    <a:pt x="148689" y="84243"/>
                  </a:lnTo>
                  <a:lnTo>
                    <a:pt x="148790" y="70856"/>
                  </a:lnTo>
                  <a:lnTo>
                    <a:pt x="164460" y="46940"/>
                  </a:lnTo>
                  <a:lnTo>
                    <a:pt x="148630" y="46940"/>
                  </a:lnTo>
                  <a:lnTo>
                    <a:pt x="148630" y="32126"/>
                  </a:lnTo>
                  <a:close/>
                </a:path>
                <a:path w="409575" h="158115">
                  <a:moveTo>
                    <a:pt x="164759" y="109289"/>
                  </a:moveTo>
                  <a:lnTo>
                    <a:pt x="150117" y="109289"/>
                  </a:lnTo>
                  <a:lnTo>
                    <a:pt x="151188" y="111233"/>
                  </a:lnTo>
                  <a:lnTo>
                    <a:pt x="170979" y="125293"/>
                  </a:lnTo>
                  <a:lnTo>
                    <a:pt x="183909" y="125293"/>
                  </a:lnTo>
                  <a:lnTo>
                    <a:pt x="190473" y="123409"/>
                  </a:lnTo>
                  <a:lnTo>
                    <a:pt x="201976" y="115834"/>
                  </a:lnTo>
                  <a:lnTo>
                    <a:pt x="206497" y="110420"/>
                  </a:lnTo>
                  <a:lnTo>
                    <a:pt x="206637" y="110122"/>
                  </a:lnTo>
                  <a:lnTo>
                    <a:pt x="167430" y="110122"/>
                  </a:lnTo>
                  <a:lnTo>
                    <a:pt x="164759" y="109289"/>
                  </a:lnTo>
                  <a:close/>
                </a:path>
                <a:path w="409575" h="158115">
                  <a:moveTo>
                    <a:pt x="206633" y="46048"/>
                  </a:moveTo>
                  <a:lnTo>
                    <a:pt x="177900" y="46048"/>
                  </a:lnTo>
                  <a:lnTo>
                    <a:pt x="182362" y="47436"/>
                  </a:lnTo>
                  <a:lnTo>
                    <a:pt x="189541" y="52989"/>
                  </a:lnTo>
                  <a:lnTo>
                    <a:pt x="192238" y="56776"/>
                  </a:lnTo>
                  <a:lnTo>
                    <a:pt x="194023" y="61575"/>
                  </a:lnTo>
                  <a:lnTo>
                    <a:pt x="195848" y="66375"/>
                  </a:lnTo>
                  <a:lnTo>
                    <a:pt x="196603" y="70856"/>
                  </a:lnTo>
                  <a:lnTo>
                    <a:pt x="196706" y="84243"/>
                  </a:lnTo>
                  <a:lnTo>
                    <a:pt x="195828" y="89418"/>
                  </a:lnTo>
                  <a:lnTo>
                    <a:pt x="193964" y="94297"/>
                  </a:lnTo>
                  <a:lnTo>
                    <a:pt x="192139" y="99175"/>
                  </a:lnTo>
                  <a:lnTo>
                    <a:pt x="189442" y="103043"/>
                  </a:lnTo>
                  <a:lnTo>
                    <a:pt x="185873" y="105898"/>
                  </a:lnTo>
                  <a:lnTo>
                    <a:pt x="182303" y="108714"/>
                  </a:lnTo>
                  <a:lnTo>
                    <a:pt x="177861" y="110122"/>
                  </a:lnTo>
                  <a:lnTo>
                    <a:pt x="206637" y="110122"/>
                  </a:lnTo>
                  <a:lnTo>
                    <a:pt x="214727" y="77996"/>
                  </a:lnTo>
                  <a:lnTo>
                    <a:pt x="214415" y="70856"/>
                  </a:lnTo>
                  <a:lnTo>
                    <a:pt x="213478" y="64253"/>
                  </a:lnTo>
                  <a:lnTo>
                    <a:pt x="211916" y="58184"/>
                  </a:lnTo>
                  <a:lnTo>
                    <a:pt x="209730" y="52651"/>
                  </a:lnTo>
                  <a:lnTo>
                    <a:pt x="206633" y="46048"/>
                  </a:lnTo>
                  <a:close/>
                </a:path>
                <a:path w="409575" h="158115">
                  <a:moveTo>
                    <a:pt x="183731" y="30936"/>
                  </a:moveTo>
                  <a:lnTo>
                    <a:pt x="170682" y="30936"/>
                  </a:lnTo>
                  <a:lnTo>
                    <a:pt x="166121" y="31888"/>
                  </a:lnTo>
                  <a:lnTo>
                    <a:pt x="162670" y="33792"/>
                  </a:lnTo>
                  <a:lnTo>
                    <a:pt x="159219" y="35656"/>
                  </a:lnTo>
                  <a:lnTo>
                    <a:pt x="156522" y="37837"/>
                  </a:lnTo>
                  <a:lnTo>
                    <a:pt x="152635" y="42835"/>
                  </a:lnTo>
                  <a:lnTo>
                    <a:pt x="151148" y="45036"/>
                  </a:lnTo>
                  <a:lnTo>
                    <a:pt x="150117" y="46940"/>
                  </a:lnTo>
                  <a:lnTo>
                    <a:pt x="164460" y="46940"/>
                  </a:lnTo>
                  <a:lnTo>
                    <a:pt x="167390" y="46048"/>
                  </a:lnTo>
                  <a:lnTo>
                    <a:pt x="206633" y="46048"/>
                  </a:lnTo>
                  <a:lnTo>
                    <a:pt x="206438" y="45631"/>
                  </a:lnTo>
                  <a:lnTo>
                    <a:pt x="201896" y="40257"/>
                  </a:lnTo>
                  <a:lnTo>
                    <a:pt x="190315" y="32800"/>
                  </a:lnTo>
                  <a:lnTo>
                    <a:pt x="183731" y="30936"/>
                  </a:lnTo>
                  <a:close/>
                </a:path>
                <a:path w="409575" h="158115">
                  <a:moveTo>
                    <a:pt x="277949" y="30936"/>
                  </a:moveTo>
                  <a:lnTo>
                    <a:pt x="264305" y="30936"/>
                  </a:lnTo>
                  <a:lnTo>
                    <a:pt x="256888" y="32939"/>
                  </a:lnTo>
                  <a:lnTo>
                    <a:pt x="230653" y="68576"/>
                  </a:lnTo>
                  <a:lnTo>
                    <a:pt x="230582" y="88030"/>
                  </a:lnTo>
                  <a:lnTo>
                    <a:pt x="232297" y="96161"/>
                  </a:lnTo>
                  <a:lnTo>
                    <a:pt x="265039" y="125353"/>
                  </a:lnTo>
                  <a:lnTo>
                    <a:pt x="280705" y="125353"/>
                  </a:lnTo>
                  <a:lnTo>
                    <a:pt x="286635" y="124341"/>
                  </a:lnTo>
                  <a:lnTo>
                    <a:pt x="297066" y="120256"/>
                  </a:lnTo>
                  <a:lnTo>
                    <a:pt x="301409" y="117381"/>
                  </a:lnTo>
                  <a:lnTo>
                    <a:pt x="307701" y="110658"/>
                  </a:lnTo>
                  <a:lnTo>
                    <a:pt x="269025" y="110658"/>
                  </a:lnTo>
                  <a:lnTo>
                    <a:pt x="264484" y="109547"/>
                  </a:lnTo>
                  <a:lnTo>
                    <a:pt x="248281" y="88030"/>
                  </a:lnTo>
                  <a:lnTo>
                    <a:pt x="248281" y="83172"/>
                  </a:lnTo>
                  <a:lnTo>
                    <a:pt x="240607" y="83172"/>
                  </a:lnTo>
                  <a:lnTo>
                    <a:pt x="240607" y="69845"/>
                  </a:lnTo>
                  <a:lnTo>
                    <a:pt x="248281" y="69845"/>
                  </a:lnTo>
                  <a:lnTo>
                    <a:pt x="248281" y="66950"/>
                  </a:lnTo>
                  <a:lnTo>
                    <a:pt x="267914" y="45631"/>
                  </a:lnTo>
                  <a:lnTo>
                    <a:pt x="304954" y="45631"/>
                  </a:lnTo>
                  <a:lnTo>
                    <a:pt x="304662" y="45175"/>
                  </a:lnTo>
                  <a:lnTo>
                    <a:pt x="296967" y="37877"/>
                  </a:lnTo>
                  <a:lnTo>
                    <a:pt x="292624" y="35200"/>
                  </a:lnTo>
                  <a:lnTo>
                    <a:pt x="282946" y="31789"/>
                  </a:lnTo>
                  <a:lnTo>
                    <a:pt x="277949" y="30936"/>
                  </a:lnTo>
                  <a:close/>
                </a:path>
                <a:path w="409575" h="158115">
                  <a:moveTo>
                    <a:pt x="295281" y="97629"/>
                  </a:moveTo>
                  <a:lnTo>
                    <a:pt x="277592" y="110658"/>
                  </a:lnTo>
                  <a:lnTo>
                    <a:pt x="307701" y="110658"/>
                  </a:lnTo>
                  <a:lnTo>
                    <a:pt x="308350" y="109964"/>
                  </a:lnTo>
                  <a:lnTo>
                    <a:pt x="310770" y="105621"/>
                  </a:lnTo>
                  <a:lnTo>
                    <a:pt x="312118" y="100663"/>
                  </a:lnTo>
                  <a:lnTo>
                    <a:pt x="295281" y="97629"/>
                  </a:lnTo>
                  <a:close/>
                </a:path>
                <a:path w="409575" h="158115">
                  <a:moveTo>
                    <a:pt x="248281" y="69845"/>
                  </a:moveTo>
                  <a:lnTo>
                    <a:pt x="240607" y="69845"/>
                  </a:lnTo>
                  <a:lnTo>
                    <a:pt x="240607" y="83172"/>
                  </a:lnTo>
                  <a:lnTo>
                    <a:pt x="248281" y="83172"/>
                  </a:lnTo>
                  <a:lnTo>
                    <a:pt x="248281" y="69845"/>
                  </a:lnTo>
                  <a:close/>
                </a:path>
                <a:path w="409575" h="158115">
                  <a:moveTo>
                    <a:pt x="304954" y="45631"/>
                  </a:moveTo>
                  <a:lnTo>
                    <a:pt x="277513" y="45631"/>
                  </a:lnTo>
                  <a:lnTo>
                    <a:pt x="281519" y="46682"/>
                  </a:lnTo>
                  <a:lnTo>
                    <a:pt x="288380" y="50886"/>
                  </a:lnTo>
                  <a:lnTo>
                    <a:pt x="291057" y="53762"/>
                  </a:lnTo>
                  <a:lnTo>
                    <a:pt x="294865" y="61020"/>
                  </a:lnTo>
                  <a:lnTo>
                    <a:pt x="295817" y="65165"/>
                  </a:lnTo>
                  <a:lnTo>
                    <a:pt x="295817" y="69845"/>
                  </a:lnTo>
                  <a:lnTo>
                    <a:pt x="248281" y="69845"/>
                  </a:lnTo>
                  <a:lnTo>
                    <a:pt x="248281" y="83172"/>
                  </a:lnTo>
                  <a:lnTo>
                    <a:pt x="313249" y="83172"/>
                  </a:lnTo>
                  <a:lnTo>
                    <a:pt x="313249" y="68576"/>
                  </a:lnTo>
                  <a:lnTo>
                    <a:pt x="312138" y="61536"/>
                  </a:lnTo>
                  <a:lnTo>
                    <a:pt x="307696" y="49915"/>
                  </a:lnTo>
                  <a:lnTo>
                    <a:pt x="304954" y="45631"/>
                  </a:lnTo>
                  <a:close/>
                </a:path>
                <a:path w="409575" h="158115">
                  <a:moveTo>
                    <a:pt x="350060" y="32126"/>
                  </a:moveTo>
                  <a:lnTo>
                    <a:pt x="332986" y="32126"/>
                  </a:lnTo>
                  <a:lnTo>
                    <a:pt x="332986" y="123508"/>
                  </a:lnTo>
                  <a:lnTo>
                    <a:pt x="350774" y="123508"/>
                  </a:lnTo>
                  <a:lnTo>
                    <a:pt x="350774" y="64411"/>
                  </a:lnTo>
                  <a:lnTo>
                    <a:pt x="351686" y="60286"/>
                  </a:lnTo>
                  <a:lnTo>
                    <a:pt x="355375" y="53425"/>
                  </a:lnTo>
                  <a:lnTo>
                    <a:pt x="357894" y="50807"/>
                  </a:lnTo>
                  <a:lnTo>
                    <a:pt x="364279" y="47237"/>
                  </a:lnTo>
                  <a:lnTo>
                    <a:pt x="365258" y="47000"/>
                  </a:lnTo>
                  <a:lnTo>
                    <a:pt x="350060" y="47000"/>
                  </a:lnTo>
                  <a:lnTo>
                    <a:pt x="350060" y="32126"/>
                  </a:lnTo>
                  <a:close/>
                </a:path>
                <a:path w="409575" h="158115">
                  <a:moveTo>
                    <a:pt x="405359" y="46345"/>
                  </a:moveTo>
                  <a:lnTo>
                    <a:pt x="378102" y="46345"/>
                  </a:lnTo>
                  <a:lnTo>
                    <a:pt x="382841" y="48229"/>
                  </a:lnTo>
                  <a:lnTo>
                    <a:pt x="386292" y="51997"/>
                  </a:lnTo>
                  <a:lnTo>
                    <a:pt x="389743" y="55725"/>
                  </a:lnTo>
                  <a:lnTo>
                    <a:pt x="391468" y="60901"/>
                  </a:lnTo>
                  <a:lnTo>
                    <a:pt x="391468" y="123508"/>
                  </a:lnTo>
                  <a:lnTo>
                    <a:pt x="409256" y="123508"/>
                  </a:lnTo>
                  <a:lnTo>
                    <a:pt x="409256" y="57847"/>
                  </a:lnTo>
                  <a:lnTo>
                    <a:pt x="407967" y="51521"/>
                  </a:lnTo>
                  <a:lnTo>
                    <a:pt x="405359" y="46345"/>
                  </a:lnTo>
                  <a:close/>
                </a:path>
                <a:path w="409575" h="158115">
                  <a:moveTo>
                    <a:pt x="384368" y="30936"/>
                  </a:moveTo>
                  <a:lnTo>
                    <a:pt x="371280" y="30936"/>
                  </a:lnTo>
                  <a:lnTo>
                    <a:pt x="365588" y="32404"/>
                  </a:lnTo>
                  <a:lnTo>
                    <a:pt x="356585" y="38274"/>
                  </a:lnTo>
                  <a:lnTo>
                    <a:pt x="353293" y="42161"/>
                  </a:lnTo>
                  <a:lnTo>
                    <a:pt x="351191" y="47000"/>
                  </a:lnTo>
                  <a:lnTo>
                    <a:pt x="365258" y="47000"/>
                  </a:lnTo>
                  <a:lnTo>
                    <a:pt x="367948" y="46345"/>
                  </a:lnTo>
                  <a:lnTo>
                    <a:pt x="405359" y="46345"/>
                  </a:lnTo>
                  <a:lnTo>
                    <a:pt x="402811" y="41288"/>
                  </a:lnTo>
                  <a:lnTo>
                    <a:pt x="399182" y="37441"/>
                  </a:lnTo>
                  <a:lnTo>
                    <a:pt x="389822" y="32245"/>
                  </a:lnTo>
                  <a:lnTo>
                    <a:pt x="384368" y="3093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4" name="object 54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8460475" y="4366359"/>
              <a:ext cx="3926582" cy="3319270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1978692" y="2841096"/>
              <a:ext cx="254736" cy="118670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1766062" y="2841071"/>
              <a:ext cx="159926" cy="114819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1535424" y="2844588"/>
              <a:ext cx="178005" cy="111689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8810762" y="2839363"/>
              <a:ext cx="85357" cy="116110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8916216" y="2842124"/>
              <a:ext cx="192193" cy="112275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8931664" y="4690956"/>
              <a:ext cx="3162207" cy="299467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117342" y="1136567"/>
            <a:ext cx="1536065" cy="266700"/>
          </a:xfrm>
          <a:custGeom>
            <a:avLst/>
            <a:gdLst/>
            <a:ahLst/>
            <a:cxnLst/>
            <a:rect l="l" t="t" r="r" b="b"/>
            <a:pathLst>
              <a:path w="1536064" h="266700">
                <a:moveTo>
                  <a:pt x="69496" y="0"/>
                </a:moveTo>
                <a:lnTo>
                  <a:pt x="0" y="0"/>
                </a:lnTo>
                <a:lnTo>
                  <a:pt x="0" y="266531"/>
                </a:lnTo>
                <a:lnTo>
                  <a:pt x="54659" y="266531"/>
                </a:lnTo>
                <a:lnTo>
                  <a:pt x="54659" y="92401"/>
                </a:lnTo>
                <a:lnTo>
                  <a:pt x="107369" y="92401"/>
                </a:lnTo>
                <a:lnTo>
                  <a:pt x="69496" y="0"/>
                </a:lnTo>
                <a:close/>
              </a:path>
              <a:path w="1536064" h="266700">
                <a:moveTo>
                  <a:pt x="288916" y="93051"/>
                </a:moveTo>
                <a:lnTo>
                  <a:pt x="234256" y="93051"/>
                </a:lnTo>
                <a:lnTo>
                  <a:pt x="234256" y="266531"/>
                </a:lnTo>
                <a:lnTo>
                  <a:pt x="288916" y="266531"/>
                </a:lnTo>
                <a:lnTo>
                  <a:pt x="288916" y="93051"/>
                </a:lnTo>
                <a:close/>
              </a:path>
              <a:path w="1536064" h="266700">
                <a:moveTo>
                  <a:pt x="107369" y="92401"/>
                </a:moveTo>
                <a:lnTo>
                  <a:pt x="56872" y="92401"/>
                </a:lnTo>
                <a:lnTo>
                  <a:pt x="125847" y="265230"/>
                </a:lnTo>
                <a:lnTo>
                  <a:pt x="163068" y="265230"/>
                </a:lnTo>
                <a:lnTo>
                  <a:pt x="197582" y="179075"/>
                </a:lnTo>
                <a:lnTo>
                  <a:pt x="142896" y="179075"/>
                </a:lnTo>
                <a:lnTo>
                  <a:pt x="107369" y="92401"/>
                </a:lnTo>
                <a:close/>
              </a:path>
              <a:path w="1536064" h="266700">
                <a:moveTo>
                  <a:pt x="288916" y="0"/>
                </a:moveTo>
                <a:lnTo>
                  <a:pt x="219420" y="0"/>
                </a:lnTo>
                <a:lnTo>
                  <a:pt x="146019" y="179075"/>
                </a:lnTo>
                <a:lnTo>
                  <a:pt x="197582" y="179075"/>
                </a:lnTo>
                <a:lnTo>
                  <a:pt x="232043" y="93051"/>
                </a:lnTo>
                <a:lnTo>
                  <a:pt x="288916" y="93051"/>
                </a:lnTo>
                <a:lnTo>
                  <a:pt x="288916" y="0"/>
                </a:lnTo>
                <a:close/>
              </a:path>
              <a:path w="1536064" h="266700">
                <a:moveTo>
                  <a:pt x="485528" y="0"/>
                </a:moveTo>
                <a:lnTo>
                  <a:pt x="412909" y="0"/>
                </a:lnTo>
                <a:lnTo>
                  <a:pt x="320898" y="266531"/>
                </a:lnTo>
                <a:lnTo>
                  <a:pt x="381284" y="266531"/>
                </a:lnTo>
                <a:lnTo>
                  <a:pt x="401056" y="205755"/>
                </a:lnTo>
                <a:lnTo>
                  <a:pt x="377510" y="205755"/>
                </a:lnTo>
                <a:lnTo>
                  <a:pt x="377510" y="161767"/>
                </a:lnTo>
                <a:lnTo>
                  <a:pt x="415366" y="161767"/>
                </a:lnTo>
                <a:lnTo>
                  <a:pt x="448177" y="60906"/>
                </a:lnTo>
                <a:lnTo>
                  <a:pt x="506524" y="60906"/>
                </a:lnTo>
                <a:lnTo>
                  <a:pt x="485528" y="0"/>
                </a:lnTo>
                <a:close/>
              </a:path>
              <a:path w="1536064" h="266700">
                <a:moveTo>
                  <a:pt x="506524" y="60906"/>
                </a:moveTo>
                <a:lnTo>
                  <a:pt x="450260" y="60906"/>
                </a:lnTo>
                <a:lnTo>
                  <a:pt x="517023" y="266531"/>
                </a:lnTo>
                <a:lnTo>
                  <a:pt x="577409" y="266531"/>
                </a:lnTo>
                <a:lnTo>
                  <a:pt x="556458" y="205755"/>
                </a:lnTo>
                <a:lnTo>
                  <a:pt x="520146" y="205755"/>
                </a:lnTo>
                <a:lnTo>
                  <a:pt x="520146" y="161767"/>
                </a:lnTo>
                <a:lnTo>
                  <a:pt x="541294" y="161767"/>
                </a:lnTo>
                <a:lnTo>
                  <a:pt x="506524" y="60906"/>
                </a:lnTo>
                <a:close/>
              </a:path>
              <a:path w="1536064" h="266700">
                <a:moveTo>
                  <a:pt x="415366" y="161767"/>
                </a:moveTo>
                <a:lnTo>
                  <a:pt x="377510" y="161767"/>
                </a:lnTo>
                <a:lnTo>
                  <a:pt x="377510" y="205755"/>
                </a:lnTo>
                <a:lnTo>
                  <a:pt x="401056" y="205755"/>
                </a:lnTo>
                <a:lnTo>
                  <a:pt x="415366" y="161767"/>
                </a:lnTo>
                <a:close/>
              </a:path>
              <a:path w="1536064" h="266700">
                <a:moveTo>
                  <a:pt x="483007" y="161767"/>
                </a:moveTo>
                <a:lnTo>
                  <a:pt x="415366" y="161767"/>
                </a:lnTo>
                <a:lnTo>
                  <a:pt x="401056" y="205755"/>
                </a:lnTo>
                <a:lnTo>
                  <a:pt x="497290" y="205755"/>
                </a:lnTo>
                <a:lnTo>
                  <a:pt x="483007" y="161767"/>
                </a:lnTo>
                <a:close/>
              </a:path>
              <a:path w="1536064" h="266700">
                <a:moveTo>
                  <a:pt x="541294" y="161767"/>
                </a:moveTo>
                <a:lnTo>
                  <a:pt x="520146" y="161767"/>
                </a:lnTo>
                <a:lnTo>
                  <a:pt x="520146" y="205755"/>
                </a:lnTo>
                <a:lnTo>
                  <a:pt x="556458" y="205755"/>
                </a:lnTo>
                <a:lnTo>
                  <a:pt x="541294" y="161767"/>
                </a:lnTo>
                <a:close/>
              </a:path>
              <a:path w="1536064" h="266700">
                <a:moveTo>
                  <a:pt x="714644" y="0"/>
                </a:moveTo>
                <a:lnTo>
                  <a:pt x="609489" y="0"/>
                </a:lnTo>
                <a:lnTo>
                  <a:pt x="609489" y="266531"/>
                </a:lnTo>
                <a:lnTo>
                  <a:pt x="665841" y="266531"/>
                </a:lnTo>
                <a:lnTo>
                  <a:pt x="665841" y="172048"/>
                </a:lnTo>
                <a:lnTo>
                  <a:pt x="642805" y="172048"/>
                </a:lnTo>
                <a:lnTo>
                  <a:pt x="642805" y="126758"/>
                </a:lnTo>
                <a:lnTo>
                  <a:pt x="665841" y="126758"/>
                </a:lnTo>
                <a:lnTo>
                  <a:pt x="665841" y="46070"/>
                </a:lnTo>
                <a:lnTo>
                  <a:pt x="801250" y="46070"/>
                </a:lnTo>
                <a:lnTo>
                  <a:pt x="776275" y="16698"/>
                </a:lnTo>
                <a:lnTo>
                  <a:pt x="729187" y="675"/>
                </a:lnTo>
                <a:lnTo>
                  <a:pt x="714644" y="0"/>
                </a:lnTo>
                <a:close/>
              </a:path>
              <a:path w="1536064" h="266700">
                <a:moveTo>
                  <a:pt x="753426" y="145238"/>
                </a:moveTo>
                <a:lnTo>
                  <a:pt x="692650" y="145238"/>
                </a:lnTo>
                <a:lnTo>
                  <a:pt x="757461" y="266531"/>
                </a:lnTo>
                <a:lnTo>
                  <a:pt x="819669" y="266531"/>
                </a:lnTo>
                <a:lnTo>
                  <a:pt x="768068" y="172048"/>
                </a:lnTo>
                <a:lnTo>
                  <a:pt x="713212" y="172048"/>
                </a:lnTo>
                <a:lnTo>
                  <a:pt x="728000" y="171413"/>
                </a:lnTo>
                <a:lnTo>
                  <a:pt x="741648" y="169510"/>
                </a:lnTo>
                <a:lnTo>
                  <a:pt x="754158" y="166338"/>
                </a:lnTo>
                <a:lnTo>
                  <a:pt x="763052" y="162864"/>
                </a:lnTo>
                <a:lnTo>
                  <a:pt x="753426" y="145238"/>
                </a:lnTo>
                <a:close/>
              </a:path>
              <a:path w="1536064" h="266700">
                <a:moveTo>
                  <a:pt x="665841" y="126758"/>
                </a:moveTo>
                <a:lnTo>
                  <a:pt x="642805" y="126758"/>
                </a:lnTo>
                <a:lnTo>
                  <a:pt x="642805" y="172048"/>
                </a:lnTo>
                <a:lnTo>
                  <a:pt x="665841" y="172048"/>
                </a:lnTo>
                <a:lnTo>
                  <a:pt x="665841" y="126758"/>
                </a:lnTo>
                <a:close/>
              </a:path>
              <a:path w="1536064" h="266700">
                <a:moveTo>
                  <a:pt x="801250" y="46070"/>
                </a:moveTo>
                <a:lnTo>
                  <a:pt x="703842" y="46070"/>
                </a:lnTo>
                <a:lnTo>
                  <a:pt x="711626" y="46371"/>
                </a:lnTo>
                <a:lnTo>
                  <a:pt x="718711" y="47274"/>
                </a:lnTo>
                <a:lnTo>
                  <a:pt x="746789" y="64680"/>
                </a:lnTo>
                <a:lnTo>
                  <a:pt x="750346" y="70754"/>
                </a:lnTo>
                <a:lnTo>
                  <a:pt x="752125" y="78215"/>
                </a:lnTo>
                <a:lnTo>
                  <a:pt x="752125" y="95828"/>
                </a:lnTo>
                <a:lnTo>
                  <a:pt x="750346" y="103159"/>
                </a:lnTo>
                <a:lnTo>
                  <a:pt x="746789" y="109059"/>
                </a:lnTo>
                <a:lnTo>
                  <a:pt x="743319" y="114959"/>
                </a:lnTo>
                <a:lnTo>
                  <a:pt x="704102" y="126758"/>
                </a:lnTo>
                <a:lnTo>
                  <a:pt x="665841" y="126758"/>
                </a:lnTo>
                <a:lnTo>
                  <a:pt x="665841" y="172048"/>
                </a:lnTo>
                <a:lnTo>
                  <a:pt x="706975" y="172048"/>
                </a:lnTo>
                <a:lnTo>
                  <a:pt x="692650" y="145238"/>
                </a:lnTo>
                <a:lnTo>
                  <a:pt x="788885" y="145238"/>
                </a:lnTo>
                <a:lnTo>
                  <a:pt x="807305" y="111759"/>
                </a:lnTo>
                <a:lnTo>
                  <a:pt x="810169" y="87065"/>
                </a:lnTo>
                <a:lnTo>
                  <a:pt x="809461" y="74286"/>
                </a:lnTo>
                <a:lnTo>
                  <a:pt x="807338" y="62370"/>
                </a:lnTo>
                <a:lnTo>
                  <a:pt x="803800" y="51316"/>
                </a:lnTo>
                <a:lnTo>
                  <a:pt x="801250" y="46070"/>
                </a:lnTo>
                <a:close/>
              </a:path>
              <a:path w="1536064" h="266700">
                <a:moveTo>
                  <a:pt x="763052" y="162864"/>
                </a:moveTo>
                <a:lnTo>
                  <a:pt x="754158" y="166338"/>
                </a:lnTo>
                <a:lnTo>
                  <a:pt x="741648" y="169510"/>
                </a:lnTo>
                <a:lnTo>
                  <a:pt x="728000" y="171413"/>
                </a:lnTo>
                <a:lnTo>
                  <a:pt x="713212" y="172048"/>
                </a:lnTo>
                <a:lnTo>
                  <a:pt x="768068" y="172048"/>
                </a:lnTo>
                <a:lnTo>
                  <a:pt x="763052" y="162864"/>
                </a:lnTo>
                <a:close/>
              </a:path>
              <a:path w="1536064" h="266700">
                <a:moveTo>
                  <a:pt x="788885" y="145238"/>
                </a:moveTo>
                <a:lnTo>
                  <a:pt x="753426" y="145238"/>
                </a:lnTo>
                <a:lnTo>
                  <a:pt x="763052" y="162864"/>
                </a:lnTo>
                <a:lnTo>
                  <a:pt x="765530" y="161897"/>
                </a:lnTo>
                <a:lnTo>
                  <a:pt x="775754" y="156268"/>
                </a:lnTo>
                <a:lnTo>
                  <a:pt x="784693" y="149533"/>
                </a:lnTo>
                <a:lnTo>
                  <a:pt x="788885" y="145238"/>
                </a:lnTo>
                <a:close/>
              </a:path>
              <a:path w="1536064" h="266700">
                <a:moveTo>
                  <a:pt x="906344" y="0"/>
                </a:moveTo>
                <a:lnTo>
                  <a:pt x="849992" y="0"/>
                </a:lnTo>
                <a:lnTo>
                  <a:pt x="849992" y="266531"/>
                </a:lnTo>
                <a:lnTo>
                  <a:pt x="906344" y="266531"/>
                </a:lnTo>
                <a:lnTo>
                  <a:pt x="906344" y="190788"/>
                </a:lnTo>
                <a:lnTo>
                  <a:pt x="934064" y="156951"/>
                </a:lnTo>
                <a:lnTo>
                  <a:pt x="999981" y="156951"/>
                </a:lnTo>
                <a:lnTo>
                  <a:pt x="974408" y="119340"/>
                </a:lnTo>
                <a:lnTo>
                  <a:pt x="975918" y="117518"/>
                </a:lnTo>
                <a:lnTo>
                  <a:pt x="906344" y="117518"/>
                </a:lnTo>
                <a:lnTo>
                  <a:pt x="906344" y="0"/>
                </a:lnTo>
                <a:close/>
              </a:path>
              <a:path w="1536064" h="266700">
                <a:moveTo>
                  <a:pt x="999981" y="156951"/>
                </a:moveTo>
                <a:lnTo>
                  <a:pt x="934064" y="156951"/>
                </a:lnTo>
                <a:lnTo>
                  <a:pt x="1007074" y="266531"/>
                </a:lnTo>
                <a:lnTo>
                  <a:pt x="1074488" y="266531"/>
                </a:lnTo>
                <a:lnTo>
                  <a:pt x="999981" y="156951"/>
                </a:lnTo>
                <a:close/>
              </a:path>
              <a:path w="1536064" h="266700">
                <a:moveTo>
                  <a:pt x="1073316" y="0"/>
                </a:moveTo>
                <a:lnTo>
                  <a:pt x="1005772" y="0"/>
                </a:lnTo>
                <a:lnTo>
                  <a:pt x="909858" y="117518"/>
                </a:lnTo>
                <a:lnTo>
                  <a:pt x="975918" y="117518"/>
                </a:lnTo>
                <a:lnTo>
                  <a:pt x="1073316" y="0"/>
                </a:lnTo>
                <a:close/>
              </a:path>
              <a:path w="1536064" h="266700">
                <a:moveTo>
                  <a:pt x="1282260" y="0"/>
                </a:moveTo>
                <a:lnTo>
                  <a:pt x="1102663" y="0"/>
                </a:lnTo>
                <a:lnTo>
                  <a:pt x="1102663" y="266531"/>
                </a:lnTo>
                <a:lnTo>
                  <a:pt x="1282781" y="266531"/>
                </a:lnTo>
                <a:lnTo>
                  <a:pt x="1282781" y="220070"/>
                </a:lnTo>
                <a:lnTo>
                  <a:pt x="1159015" y="220070"/>
                </a:lnTo>
                <a:lnTo>
                  <a:pt x="1159015" y="156431"/>
                </a:lnTo>
                <a:lnTo>
                  <a:pt x="1273020" y="156431"/>
                </a:lnTo>
                <a:lnTo>
                  <a:pt x="1273020" y="109970"/>
                </a:lnTo>
                <a:lnTo>
                  <a:pt x="1159015" y="109970"/>
                </a:lnTo>
                <a:lnTo>
                  <a:pt x="1159015" y="46460"/>
                </a:lnTo>
                <a:lnTo>
                  <a:pt x="1282260" y="46460"/>
                </a:lnTo>
                <a:lnTo>
                  <a:pt x="1282260" y="0"/>
                </a:lnTo>
                <a:close/>
              </a:path>
              <a:path w="1536064" h="266700">
                <a:moveTo>
                  <a:pt x="1454211" y="46460"/>
                </a:moveTo>
                <a:lnTo>
                  <a:pt x="1398510" y="46460"/>
                </a:lnTo>
                <a:lnTo>
                  <a:pt x="1398510" y="266531"/>
                </a:lnTo>
                <a:lnTo>
                  <a:pt x="1454211" y="266531"/>
                </a:lnTo>
                <a:lnTo>
                  <a:pt x="1454211" y="46460"/>
                </a:lnTo>
                <a:close/>
              </a:path>
              <a:path w="1536064" h="266700">
                <a:moveTo>
                  <a:pt x="1535810" y="0"/>
                </a:moveTo>
                <a:lnTo>
                  <a:pt x="1316910" y="0"/>
                </a:lnTo>
                <a:lnTo>
                  <a:pt x="1316910" y="46460"/>
                </a:lnTo>
                <a:lnTo>
                  <a:pt x="1535810" y="46460"/>
                </a:lnTo>
                <a:lnTo>
                  <a:pt x="1535810" y="0"/>
                </a:lnTo>
                <a:close/>
              </a:path>
            </a:pathLst>
          </a:custGeom>
          <a:solidFill>
            <a:srgbClr val="0079F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37198" y="1832683"/>
            <a:ext cx="4491985" cy="530516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2094177" y="5361093"/>
            <a:ext cx="838200" cy="838200"/>
            <a:chOff x="2094177" y="5361093"/>
            <a:chExt cx="838200" cy="838200"/>
          </a:xfrm>
        </p:grpSpPr>
        <p:sp>
          <p:nvSpPr>
            <p:cNvPr id="5" name="object 5"/>
            <p:cNvSpPr/>
            <p:nvPr/>
          </p:nvSpPr>
          <p:spPr>
            <a:xfrm>
              <a:off x="2094177" y="5361093"/>
              <a:ext cx="838200" cy="838200"/>
            </a:xfrm>
            <a:custGeom>
              <a:avLst/>
              <a:gdLst/>
              <a:ahLst/>
              <a:cxnLst/>
              <a:rect l="l" t="t" r="r" b="b"/>
              <a:pathLst>
                <a:path w="838200" h="838200">
                  <a:moveTo>
                    <a:pt x="418835" y="0"/>
                  </a:moveTo>
                  <a:lnTo>
                    <a:pt x="369990" y="2817"/>
                  </a:lnTo>
                  <a:lnTo>
                    <a:pt x="322800" y="11061"/>
                  </a:lnTo>
                  <a:lnTo>
                    <a:pt x="277579" y="24417"/>
                  </a:lnTo>
                  <a:lnTo>
                    <a:pt x="234642" y="42570"/>
                  </a:lnTo>
                  <a:lnTo>
                    <a:pt x="194302" y="65207"/>
                  </a:lnTo>
                  <a:lnTo>
                    <a:pt x="156875" y="92013"/>
                  </a:lnTo>
                  <a:lnTo>
                    <a:pt x="122674" y="122674"/>
                  </a:lnTo>
                  <a:lnTo>
                    <a:pt x="92013" y="156875"/>
                  </a:lnTo>
                  <a:lnTo>
                    <a:pt x="65207" y="194302"/>
                  </a:lnTo>
                  <a:lnTo>
                    <a:pt x="42570" y="234642"/>
                  </a:lnTo>
                  <a:lnTo>
                    <a:pt x="24417" y="277579"/>
                  </a:lnTo>
                  <a:lnTo>
                    <a:pt x="11061" y="322800"/>
                  </a:lnTo>
                  <a:lnTo>
                    <a:pt x="2817" y="369990"/>
                  </a:lnTo>
                  <a:lnTo>
                    <a:pt x="0" y="418835"/>
                  </a:lnTo>
                  <a:lnTo>
                    <a:pt x="2817" y="467680"/>
                  </a:lnTo>
                  <a:lnTo>
                    <a:pt x="11061" y="514870"/>
                  </a:lnTo>
                  <a:lnTo>
                    <a:pt x="24417" y="560091"/>
                  </a:lnTo>
                  <a:lnTo>
                    <a:pt x="42570" y="603028"/>
                  </a:lnTo>
                  <a:lnTo>
                    <a:pt x="65207" y="643368"/>
                  </a:lnTo>
                  <a:lnTo>
                    <a:pt x="92013" y="680795"/>
                  </a:lnTo>
                  <a:lnTo>
                    <a:pt x="122674" y="714996"/>
                  </a:lnTo>
                  <a:lnTo>
                    <a:pt x="156875" y="745657"/>
                  </a:lnTo>
                  <a:lnTo>
                    <a:pt x="194302" y="772463"/>
                  </a:lnTo>
                  <a:lnTo>
                    <a:pt x="234642" y="795099"/>
                  </a:lnTo>
                  <a:lnTo>
                    <a:pt x="277579" y="813253"/>
                  </a:lnTo>
                  <a:lnTo>
                    <a:pt x="322800" y="826609"/>
                  </a:lnTo>
                  <a:lnTo>
                    <a:pt x="369990" y="834853"/>
                  </a:lnTo>
                  <a:lnTo>
                    <a:pt x="418835" y="837670"/>
                  </a:lnTo>
                  <a:lnTo>
                    <a:pt x="467680" y="834853"/>
                  </a:lnTo>
                  <a:lnTo>
                    <a:pt x="514870" y="826609"/>
                  </a:lnTo>
                  <a:lnTo>
                    <a:pt x="560091" y="813253"/>
                  </a:lnTo>
                  <a:lnTo>
                    <a:pt x="603028" y="795099"/>
                  </a:lnTo>
                  <a:lnTo>
                    <a:pt x="643368" y="772463"/>
                  </a:lnTo>
                  <a:lnTo>
                    <a:pt x="680795" y="745657"/>
                  </a:lnTo>
                  <a:lnTo>
                    <a:pt x="714996" y="714996"/>
                  </a:lnTo>
                  <a:lnTo>
                    <a:pt x="745657" y="680795"/>
                  </a:lnTo>
                  <a:lnTo>
                    <a:pt x="772463" y="643368"/>
                  </a:lnTo>
                  <a:lnTo>
                    <a:pt x="795099" y="603028"/>
                  </a:lnTo>
                  <a:lnTo>
                    <a:pt x="813253" y="560091"/>
                  </a:lnTo>
                  <a:lnTo>
                    <a:pt x="826609" y="514870"/>
                  </a:lnTo>
                  <a:lnTo>
                    <a:pt x="834853" y="467680"/>
                  </a:lnTo>
                  <a:lnTo>
                    <a:pt x="837670" y="418835"/>
                  </a:lnTo>
                  <a:lnTo>
                    <a:pt x="834853" y="369990"/>
                  </a:lnTo>
                  <a:lnTo>
                    <a:pt x="826609" y="322800"/>
                  </a:lnTo>
                  <a:lnTo>
                    <a:pt x="813253" y="277579"/>
                  </a:lnTo>
                  <a:lnTo>
                    <a:pt x="795099" y="234642"/>
                  </a:lnTo>
                  <a:lnTo>
                    <a:pt x="772463" y="194302"/>
                  </a:lnTo>
                  <a:lnTo>
                    <a:pt x="745657" y="156875"/>
                  </a:lnTo>
                  <a:lnTo>
                    <a:pt x="714996" y="122674"/>
                  </a:lnTo>
                  <a:lnTo>
                    <a:pt x="680795" y="92013"/>
                  </a:lnTo>
                  <a:lnTo>
                    <a:pt x="643368" y="65207"/>
                  </a:lnTo>
                  <a:lnTo>
                    <a:pt x="603028" y="42570"/>
                  </a:lnTo>
                  <a:lnTo>
                    <a:pt x="560091" y="24417"/>
                  </a:lnTo>
                  <a:lnTo>
                    <a:pt x="514870" y="11061"/>
                  </a:lnTo>
                  <a:lnTo>
                    <a:pt x="467680" y="2817"/>
                  </a:lnTo>
                  <a:lnTo>
                    <a:pt x="418835" y="0"/>
                  </a:lnTo>
                  <a:close/>
                </a:path>
              </a:pathLst>
            </a:custGeom>
            <a:solidFill>
              <a:srgbClr val="E5F1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87361" y="5824002"/>
              <a:ext cx="251301" cy="112989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2366420" y="5803061"/>
              <a:ext cx="293370" cy="154940"/>
            </a:xfrm>
            <a:custGeom>
              <a:avLst/>
              <a:gdLst/>
              <a:ahLst/>
              <a:cxnLst/>
              <a:rect l="l" t="t" r="r" b="b"/>
              <a:pathLst>
                <a:path w="293369" h="154939">
                  <a:moveTo>
                    <a:pt x="67518" y="15577"/>
                  </a:moveTo>
                  <a:lnTo>
                    <a:pt x="39835" y="31120"/>
                  </a:lnTo>
                  <a:lnTo>
                    <a:pt x="18530" y="53727"/>
                  </a:lnTo>
                  <a:lnTo>
                    <a:pt x="4838" y="81612"/>
                  </a:lnTo>
                  <a:lnTo>
                    <a:pt x="0" y="112989"/>
                  </a:lnTo>
                  <a:lnTo>
                    <a:pt x="3291" y="129292"/>
                  </a:lnTo>
                  <a:lnTo>
                    <a:pt x="12267" y="142605"/>
                  </a:lnTo>
                  <a:lnTo>
                    <a:pt x="25580" y="151581"/>
                  </a:lnTo>
                  <a:lnTo>
                    <a:pt x="41883" y="154872"/>
                  </a:lnTo>
                  <a:lnTo>
                    <a:pt x="41883" y="112989"/>
                  </a:lnTo>
                  <a:lnTo>
                    <a:pt x="44774" y="94245"/>
                  </a:lnTo>
                  <a:lnTo>
                    <a:pt x="52953" y="77587"/>
                  </a:lnTo>
                  <a:lnTo>
                    <a:pt x="65680" y="64082"/>
                  </a:lnTo>
                  <a:lnTo>
                    <a:pt x="82218" y="54797"/>
                  </a:lnTo>
                  <a:lnTo>
                    <a:pt x="67518" y="15577"/>
                  </a:lnTo>
                  <a:close/>
                </a:path>
                <a:path w="293369" h="154939">
                  <a:moveTo>
                    <a:pt x="251301" y="112989"/>
                  </a:moveTo>
                  <a:lnTo>
                    <a:pt x="41883" y="112989"/>
                  </a:lnTo>
                  <a:lnTo>
                    <a:pt x="41883" y="154872"/>
                  </a:lnTo>
                  <a:lnTo>
                    <a:pt x="251301" y="154872"/>
                  </a:lnTo>
                  <a:lnTo>
                    <a:pt x="251301" y="112989"/>
                  </a:lnTo>
                  <a:close/>
                </a:path>
                <a:path w="293369" h="154939">
                  <a:moveTo>
                    <a:pt x="293184" y="112989"/>
                  </a:moveTo>
                  <a:lnTo>
                    <a:pt x="251301" y="112989"/>
                  </a:lnTo>
                  <a:lnTo>
                    <a:pt x="251301" y="154872"/>
                  </a:lnTo>
                  <a:lnTo>
                    <a:pt x="267604" y="151581"/>
                  </a:lnTo>
                  <a:lnTo>
                    <a:pt x="280917" y="142605"/>
                  </a:lnTo>
                  <a:lnTo>
                    <a:pt x="289893" y="129292"/>
                  </a:lnTo>
                  <a:lnTo>
                    <a:pt x="293184" y="112989"/>
                  </a:lnTo>
                  <a:close/>
                </a:path>
                <a:path w="293369" h="154939">
                  <a:moveTo>
                    <a:pt x="257181" y="35187"/>
                  </a:moveTo>
                  <a:lnTo>
                    <a:pt x="218316" y="35187"/>
                  </a:lnTo>
                  <a:lnTo>
                    <a:pt x="210966" y="54797"/>
                  </a:lnTo>
                  <a:lnTo>
                    <a:pt x="227503" y="64082"/>
                  </a:lnTo>
                  <a:lnTo>
                    <a:pt x="240231" y="77587"/>
                  </a:lnTo>
                  <a:lnTo>
                    <a:pt x="248410" y="94245"/>
                  </a:lnTo>
                  <a:lnTo>
                    <a:pt x="251301" y="112989"/>
                  </a:lnTo>
                  <a:lnTo>
                    <a:pt x="293184" y="112989"/>
                  </a:lnTo>
                  <a:lnTo>
                    <a:pt x="288345" y="81612"/>
                  </a:lnTo>
                  <a:lnTo>
                    <a:pt x="274654" y="53727"/>
                  </a:lnTo>
                  <a:lnTo>
                    <a:pt x="257181" y="35187"/>
                  </a:lnTo>
                  <a:close/>
                </a:path>
                <a:path w="293369" h="154939">
                  <a:moveTo>
                    <a:pt x="74863" y="15577"/>
                  </a:moveTo>
                  <a:lnTo>
                    <a:pt x="67518" y="15577"/>
                  </a:lnTo>
                  <a:lnTo>
                    <a:pt x="82218" y="54797"/>
                  </a:lnTo>
                  <a:lnTo>
                    <a:pt x="88658" y="52383"/>
                  </a:lnTo>
                  <a:lnTo>
                    <a:pt x="74863" y="15577"/>
                  </a:lnTo>
                  <a:close/>
                </a:path>
                <a:path w="293369" h="154939">
                  <a:moveTo>
                    <a:pt x="219226" y="13164"/>
                  </a:moveTo>
                  <a:lnTo>
                    <a:pt x="204526" y="52383"/>
                  </a:lnTo>
                  <a:lnTo>
                    <a:pt x="210966" y="54797"/>
                  </a:lnTo>
                  <a:lnTo>
                    <a:pt x="225666" y="15577"/>
                  </a:lnTo>
                  <a:lnTo>
                    <a:pt x="219226" y="13164"/>
                  </a:lnTo>
                  <a:close/>
                </a:path>
                <a:path w="293369" h="154939">
                  <a:moveTo>
                    <a:pt x="225666" y="15577"/>
                  </a:moveTo>
                  <a:lnTo>
                    <a:pt x="210966" y="54797"/>
                  </a:lnTo>
                  <a:lnTo>
                    <a:pt x="218316" y="35187"/>
                  </a:lnTo>
                  <a:lnTo>
                    <a:pt x="257181" y="35187"/>
                  </a:lnTo>
                  <a:lnTo>
                    <a:pt x="253348" y="31120"/>
                  </a:lnTo>
                  <a:lnTo>
                    <a:pt x="225666" y="15577"/>
                  </a:lnTo>
                  <a:close/>
                </a:path>
                <a:path w="293369" h="154939">
                  <a:moveTo>
                    <a:pt x="211876" y="32773"/>
                  </a:moveTo>
                  <a:lnTo>
                    <a:pt x="81308" y="32773"/>
                  </a:lnTo>
                  <a:lnTo>
                    <a:pt x="88658" y="52383"/>
                  </a:lnTo>
                  <a:lnTo>
                    <a:pt x="117268" y="44508"/>
                  </a:lnTo>
                  <a:lnTo>
                    <a:pt x="146592" y="41883"/>
                  </a:lnTo>
                  <a:lnTo>
                    <a:pt x="208462" y="41883"/>
                  </a:lnTo>
                  <a:lnTo>
                    <a:pt x="211876" y="32773"/>
                  </a:lnTo>
                  <a:close/>
                </a:path>
                <a:path w="293369" h="154939">
                  <a:moveTo>
                    <a:pt x="208462" y="41883"/>
                  </a:moveTo>
                  <a:lnTo>
                    <a:pt x="146592" y="41883"/>
                  </a:lnTo>
                  <a:lnTo>
                    <a:pt x="175916" y="44508"/>
                  </a:lnTo>
                  <a:lnTo>
                    <a:pt x="204526" y="52383"/>
                  </a:lnTo>
                  <a:lnTo>
                    <a:pt x="208462" y="41883"/>
                  </a:lnTo>
                  <a:close/>
                </a:path>
                <a:path w="293369" h="154939">
                  <a:moveTo>
                    <a:pt x="73958" y="13164"/>
                  </a:moveTo>
                  <a:lnTo>
                    <a:pt x="81308" y="32773"/>
                  </a:lnTo>
                  <a:lnTo>
                    <a:pt x="73958" y="13164"/>
                  </a:lnTo>
                  <a:close/>
                </a:path>
                <a:path w="293369" h="154939">
                  <a:moveTo>
                    <a:pt x="146592" y="0"/>
                  </a:moveTo>
                  <a:lnTo>
                    <a:pt x="109828" y="3291"/>
                  </a:lnTo>
                  <a:lnTo>
                    <a:pt x="73958" y="13164"/>
                  </a:lnTo>
                  <a:lnTo>
                    <a:pt x="81308" y="32773"/>
                  </a:lnTo>
                  <a:lnTo>
                    <a:pt x="211876" y="32773"/>
                  </a:lnTo>
                  <a:lnTo>
                    <a:pt x="219226" y="13164"/>
                  </a:lnTo>
                  <a:lnTo>
                    <a:pt x="183356" y="3291"/>
                  </a:lnTo>
                  <a:lnTo>
                    <a:pt x="146592" y="0"/>
                  </a:lnTo>
                  <a:close/>
                </a:path>
                <a:path w="293369" h="154939">
                  <a:moveTo>
                    <a:pt x="219226" y="13164"/>
                  </a:moveTo>
                  <a:lnTo>
                    <a:pt x="214326" y="26237"/>
                  </a:lnTo>
                  <a:lnTo>
                    <a:pt x="219226" y="13164"/>
                  </a:lnTo>
                  <a:close/>
                </a:path>
                <a:path w="293369" h="154939">
                  <a:moveTo>
                    <a:pt x="73958" y="13164"/>
                  </a:moveTo>
                  <a:lnTo>
                    <a:pt x="67518" y="15577"/>
                  </a:lnTo>
                  <a:lnTo>
                    <a:pt x="74863" y="15577"/>
                  </a:lnTo>
                  <a:lnTo>
                    <a:pt x="73958" y="13164"/>
                  </a:lnTo>
                  <a:close/>
                </a:path>
              </a:pathLst>
            </a:custGeom>
            <a:solidFill>
              <a:srgbClr val="0079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20924" y="5610219"/>
              <a:ext cx="184175" cy="192442"/>
            </a:xfrm>
            <a:prstGeom prst="rect">
              <a:avLst/>
            </a:prstGeom>
          </p:spPr>
        </p:pic>
      </p:grpSp>
      <p:grpSp>
        <p:nvGrpSpPr>
          <p:cNvPr id="9" name="object 9"/>
          <p:cNvGrpSpPr/>
          <p:nvPr/>
        </p:nvGrpSpPr>
        <p:grpSpPr>
          <a:xfrm>
            <a:off x="2094177" y="2942318"/>
            <a:ext cx="838200" cy="838200"/>
            <a:chOff x="2094177" y="2942318"/>
            <a:chExt cx="838200" cy="838200"/>
          </a:xfrm>
        </p:grpSpPr>
        <p:sp>
          <p:nvSpPr>
            <p:cNvPr id="10" name="object 10"/>
            <p:cNvSpPr/>
            <p:nvPr/>
          </p:nvSpPr>
          <p:spPr>
            <a:xfrm>
              <a:off x="2094177" y="2942318"/>
              <a:ext cx="838200" cy="838200"/>
            </a:xfrm>
            <a:custGeom>
              <a:avLst/>
              <a:gdLst/>
              <a:ahLst/>
              <a:cxnLst/>
              <a:rect l="l" t="t" r="r" b="b"/>
              <a:pathLst>
                <a:path w="838200" h="838200">
                  <a:moveTo>
                    <a:pt x="418835" y="0"/>
                  </a:moveTo>
                  <a:lnTo>
                    <a:pt x="369990" y="2817"/>
                  </a:lnTo>
                  <a:lnTo>
                    <a:pt x="322800" y="11061"/>
                  </a:lnTo>
                  <a:lnTo>
                    <a:pt x="277579" y="24417"/>
                  </a:lnTo>
                  <a:lnTo>
                    <a:pt x="234642" y="42570"/>
                  </a:lnTo>
                  <a:lnTo>
                    <a:pt x="194302" y="65207"/>
                  </a:lnTo>
                  <a:lnTo>
                    <a:pt x="156875" y="92013"/>
                  </a:lnTo>
                  <a:lnTo>
                    <a:pt x="122674" y="122674"/>
                  </a:lnTo>
                  <a:lnTo>
                    <a:pt x="92013" y="156875"/>
                  </a:lnTo>
                  <a:lnTo>
                    <a:pt x="65207" y="194302"/>
                  </a:lnTo>
                  <a:lnTo>
                    <a:pt x="42570" y="234642"/>
                  </a:lnTo>
                  <a:lnTo>
                    <a:pt x="24417" y="277579"/>
                  </a:lnTo>
                  <a:lnTo>
                    <a:pt x="11061" y="322800"/>
                  </a:lnTo>
                  <a:lnTo>
                    <a:pt x="2817" y="369990"/>
                  </a:lnTo>
                  <a:lnTo>
                    <a:pt x="0" y="418835"/>
                  </a:lnTo>
                  <a:lnTo>
                    <a:pt x="2817" y="467680"/>
                  </a:lnTo>
                  <a:lnTo>
                    <a:pt x="11061" y="514870"/>
                  </a:lnTo>
                  <a:lnTo>
                    <a:pt x="24417" y="560091"/>
                  </a:lnTo>
                  <a:lnTo>
                    <a:pt x="42570" y="603028"/>
                  </a:lnTo>
                  <a:lnTo>
                    <a:pt x="65207" y="643368"/>
                  </a:lnTo>
                  <a:lnTo>
                    <a:pt x="92013" y="680795"/>
                  </a:lnTo>
                  <a:lnTo>
                    <a:pt x="122674" y="714996"/>
                  </a:lnTo>
                  <a:lnTo>
                    <a:pt x="156875" y="745657"/>
                  </a:lnTo>
                  <a:lnTo>
                    <a:pt x="194302" y="772463"/>
                  </a:lnTo>
                  <a:lnTo>
                    <a:pt x="234642" y="795099"/>
                  </a:lnTo>
                  <a:lnTo>
                    <a:pt x="277579" y="813253"/>
                  </a:lnTo>
                  <a:lnTo>
                    <a:pt x="322800" y="826609"/>
                  </a:lnTo>
                  <a:lnTo>
                    <a:pt x="369990" y="834853"/>
                  </a:lnTo>
                  <a:lnTo>
                    <a:pt x="418835" y="837670"/>
                  </a:lnTo>
                  <a:lnTo>
                    <a:pt x="467680" y="834853"/>
                  </a:lnTo>
                  <a:lnTo>
                    <a:pt x="514870" y="826609"/>
                  </a:lnTo>
                  <a:lnTo>
                    <a:pt x="560091" y="813253"/>
                  </a:lnTo>
                  <a:lnTo>
                    <a:pt x="603028" y="795099"/>
                  </a:lnTo>
                  <a:lnTo>
                    <a:pt x="643368" y="772463"/>
                  </a:lnTo>
                  <a:lnTo>
                    <a:pt x="680795" y="745657"/>
                  </a:lnTo>
                  <a:lnTo>
                    <a:pt x="714996" y="714996"/>
                  </a:lnTo>
                  <a:lnTo>
                    <a:pt x="745657" y="680795"/>
                  </a:lnTo>
                  <a:lnTo>
                    <a:pt x="772463" y="643368"/>
                  </a:lnTo>
                  <a:lnTo>
                    <a:pt x="795099" y="603028"/>
                  </a:lnTo>
                  <a:lnTo>
                    <a:pt x="813253" y="560091"/>
                  </a:lnTo>
                  <a:lnTo>
                    <a:pt x="826609" y="514870"/>
                  </a:lnTo>
                  <a:lnTo>
                    <a:pt x="834853" y="467680"/>
                  </a:lnTo>
                  <a:lnTo>
                    <a:pt x="837670" y="418835"/>
                  </a:lnTo>
                  <a:lnTo>
                    <a:pt x="834853" y="369990"/>
                  </a:lnTo>
                  <a:lnTo>
                    <a:pt x="826609" y="322800"/>
                  </a:lnTo>
                  <a:lnTo>
                    <a:pt x="813253" y="277579"/>
                  </a:lnTo>
                  <a:lnTo>
                    <a:pt x="795099" y="234642"/>
                  </a:lnTo>
                  <a:lnTo>
                    <a:pt x="772463" y="194302"/>
                  </a:lnTo>
                  <a:lnTo>
                    <a:pt x="745657" y="156875"/>
                  </a:lnTo>
                  <a:lnTo>
                    <a:pt x="714996" y="122674"/>
                  </a:lnTo>
                  <a:lnTo>
                    <a:pt x="680795" y="92013"/>
                  </a:lnTo>
                  <a:lnTo>
                    <a:pt x="643368" y="65207"/>
                  </a:lnTo>
                  <a:lnTo>
                    <a:pt x="603028" y="42570"/>
                  </a:lnTo>
                  <a:lnTo>
                    <a:pt x="560091" y="24417"/>
                  </a:lnTo>
                  <a:lnTo>
                    <a:pt x="514870" y="11061"/>
                  </a:lnTo>
                  <a:lnTo>
                    <a:pt x="467680" y="2817"/>
                  </a:lnTo>
                  <a:lnTo>
                    <a:pt x="418835" y="0"/>
                  </a:lnTo>
                  <a:close/>
                </a:path>
              </a:pathLst>
            </a:custGeom>
            <a:solidFill>
              <a:srgbClr val="FFE5E5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87361" y="3405228"/>
              <a:ext cx="251301" cy="112989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2366420" y="3384286"/>
              <a:ext cx="293370" cy="154940"/>
            </a:xfrm>
            <a:custGeom>
              <a:avLst/>
              <a:gdLst/>
              <a:ahLst/>
              <a:cxnLst/>
              <a:rect l="l" t="t" r="r" b="b"/>
              <a:pathLst>
                <a:path w="293369" h="154939">
                  <a:moveTo>
                    <a:pt x="67518" y="15577"/>
                  </a:moveTo>
                  <a:lnTo>
                    <a:pt x="39835" y="31120"/>
                  </a:lnTo>
                  <a:lnTo>
                    <a:pt x="18530" y="53727"/>
                  </a:lnTo>
                  <a:lnTo>
                    <a:pt x="4838" y="81612"/>
                  </a:lnTo>
                  <a:lnTo>
                    <a:pt x="0" y="112989"/>
                  </a:lnTo>
                  <a:lnTo>
                    <a:pt x="3291" y="129292"/>
                  </a:lnTo>
                  <a:lnTo>
                    <a:pt x="12267" y="142605"/>
                  </a:lnTo>
                  <a:lnTo>
                    <a:pt x="25580" y="151581"/>
                  </a:lnTo>
                  <a:lnTo>
                    <a:pt x="41883" y="154872"/>
                  </a:lnTo>
                  <a:lnTo>
                    <a:pt x="41883" y="112989"/>
                  </a:lnTo>
                  <a:lnTo>
                    <a:pt x="44774" y="94245"/>
                  </a:lnTo>
                  <a:lnTo>
                    <a:pt x="52953" y="77587"/>
                  </a:lnTo>
                  <a:lnTo>
                    <a:pt x="65680" y="64082"/>
                  </a:lnTo>
                  <a:lnTo>
                    <a:pt x="82218" y="54797"/>
                  </a:lnTo>
                  <a:lnTo>
                    <a:pt x="67518" y="15577"/>
                  </a:lnTo>
                  <a:close/>
                </a:path>
                <a:path w="293369" h="154939">
                  <a:moveTo>
                    <a:pt x="251301" y="112989"/>
                  </a:moveTo>
                  <a:lnTo>
                    <a:pt x="41883" y="112989"/>
                  </a:lnTo>
                  <a:lnTo>
                    <a:pt x="41883" y="154872"/>
                  </a:lnTo>
                  <a:lnTo>
                    <a:pt x="251301" y="154872"/>
                  </a:lnTo>
                  <a:lnTo>
                    <a:pt x="251301" y="112989"/>
                  </a:lnTo>
                  <a:close/>
                </a:path>
                <a:path w="293369" h="154939">
                  <a:moveTo>
                    <a:pt x="293184" y="112989"/>
                  </a:moveTo>
                  <a:lnTo>
                    <a:pt x="251301" y="112989"/>
                  </a:lnTo>
                  <a:lnTo>
                    <a:pt x="251301" y="154872"/>
                  </a:lnTo>
                  <a:lnTo>
                    <a:pt x="267604" y="151581"/>
                  </a:lnTo>
                  <a:lnTo>
                    <a:pt x="280917" y="142605"/>
                  </a:lnTo>
                  <a:lnTo>
                    <a:pt x="289893" y="129292"/>
                  </a:lnTo>
                  <a:lnTo>
                    <a:pt x="293184" y="112989"/>
                  </a:lnTo>
                  <a:close/>
                </a:path>
                <a:path w="293369" h="154939">
                  <a:moveTo>
                    <a:pt x="257181" y="35187"/>
                  </a:moveTo>
                  <a:lnTo>
                    <a:pt x="218316" y="35187"/>
                  </a:lnTo>
                  <a:lnTo>
                    <a:pt x="210966" y="54797"/>
                  </a:lnTo>
                  <a:lnTo>
                    <a:pt x="227503" y="64082"/>
                  </a:lnTo>
                  <a:lnTo>
                    <a:pt x="240231" y="77587"/>
                  </a:lnTo>
                  <a:lnTo>
                    <a:pt x="248410" y="94245"/>
                  </a:lnTo>
                  <a:lnTo>
                    <a:pt x="251301" y="112989"/>
                  </a:lnTo>
                  <a:lnTo>
                    <a:pt x="293184" y="112989"/>
                  </a:lnTo>
                  <a:lnTo>
                    <a:pt x="288345" y="81612"/>
                  </a:lnTo>
                  <a:lnTo>
                    <a:pt x="274654" y="53727"/>
                  </a:lnTo>
                  <a:lnTo>
                    <a:pt x="257181" y="35187"/>
                  </a:lnTo>
                  <a:close/>
                </a:path>
                <a:path w="293369" h="154939">
                  <a:moveTo>
                    <a:pt x="74863" y="15577"/>
                  </a:moveTo>
                  <a:lnTo>
                    <a:pt x="67518" y="15577"/>
                  </a:lnTo>
                  <a:lnTo>
                    <a:pt x="82218" y="54797"/>
                  </a:lnTo>
                  <a:lnTo>
                    <a:pt x="88658" y="52383"/>
                  </a:lnTo>
                  <a:lnTo>
                    <a:pt x="74863" y="15577"/>
                  </a:lnTo>
                  <a:close/>
                </a:path>
                <a:path w="293369" h="154939">
                  <a:moveTo>
                    <a:pt x="219226" y="13164"/>
                  </a:moveTo>
                  <a:lnTo>
                    <a:pt x="204526" y="52383"/>
                  </a:lnTo>
                  <a:lnTo>
                    <a:pt x="210966" y="54797"/>
                  </a:lnTo>
                  <a:lnTo>
                    <a:pt x="225666" y="15577"/>
                  </a:lnTo>
                  <a:lnTo>
                    <a:pt x="219226" y="13164"/>
                  </a:lnTo>
                  <a:close/>
                </a:path>
                <a:path w="293369" h="154939">
                  <a:moveTo>
                    <a:pt x="225666" y="15577"/>
                  </a:moveTo>
                  <a:lnTo>
                    <a:pt x="210966" y="54797"/>
                  </a:lnTo>
                  <a:lnTo>
                    <a:pt x="218316" y="35187"/>
                  </a:lnTo>
                  <a:lnTo>
                    <a:pt x="257181" y="35187"/>
                  </a:lnTo>
                  <a:lnTo>
                    <a:pt x="253348" y="31120"/>
                  </a:lnTo>
                  <a:lnTo>
                    <a:pt x="225666" y="15577"/>
                  </a:lnTo>
                  <a:close/>
                </a:path>
                <a:path w="293369" h="154939">
                  <a:moveTo>
                    <a:pt x="211876" y="32773"/>
                  </a:moveTo>
                  <a:lnTo>
                    <a:pt x="81308" y="32773"/>
                  </a:lnTo>
                  <a:lnTo>
                    <a:pt x="88658" y="52383"/>
                  </a:lnTo>
                  <a:lnTo>
                    <a:pt x="117268" y="44508"/>
                  </a:lnTo>
                  <a:lnTo>
                    <a:pt x="146592" y="41883"/>
                  </a:lnTo>
                  <a:lnTo>
                    <a:pt x="208462" y="41883"/>
                  </a:lnTo>
                  <a:lnTo>
                    <a:pt x="211876" y="32773"/>
                  </a:lnTo>
                  <a:close/>
                </a:path>
                <a:path w="293369" h="154939">
                  <a:moveTo>
                    <a:pt x="208462" y="41883"/>
                  </a:moveTo>
                  <a:lnTo>
                    <a:pt x="146592" y="41883"/>
                  </a:lnTo>
                  <a:lnTo>
                    <a:pt x="175916" y="44508"/>
                  </a:lnTo>
                  <a:lnTo>
                    <a:pt x="204526" y="52383"/>
                  </a:lnTo>
                  <a:lnTo>
                    <a:pt x="208462" y="41883"/>
                  </a:lnTo>
                  <a:close/>
                </a:path>
                <a:path w="293369" h="154939">
                  <a:moveTo>
                    <a:pt x="73958" y="13164"/>
                  </a:moveTo>
                  <a:lnTo>
                    <a:pt x="81308" y="32773"/>
                  </a:lnTo>
                  <a:lnTo>
                    <a:pt x="73958" y="13164"/>
                  </a:lnTo>
                  <a:close/>
                </a:path>
                <a:path w="293369" h="154939">
                  <a:moveTo>
                    <a:pt x="146592" y="0"/>
                  </a:moveTo>
                  <a:lnTo>
                    <a:pt x="109828" y="3291"/>
                  </a:lnTo>
                  <a:lnTo>
                    <a:pt x="73958" y="13164"/>
                  </a:lnTo>
                  <a:lnTo>
                    <a:pt x="81308" y="32773"/>
                  </a:lnTo>
                  <a:lnTo>
                    <a:pt x="211876" y="32773"/>
                  </a:lnTo>
                  <a:lnTo>
                    <a:pt x="219226" y="13164"/>
                  </a:lnTo>
                  <a:lnTo>
                    <a:pt x="183356" y="3291"/>
                  </a:lnTo>
                  <a:lnTo>
                    <a:pt x="146592" y="0"/>
                  </a:lnTo>
                  <a:close/>
                </a:path>
                <a:path w="293369" h="154939">
                  <a:moveTo>
                    <a:pt x="219226" y="13164"/>
                  </a:moveTo>
                  <a:lnTo>
                    <a:pt x="214326" y="26237"/>
                  </a:lnTo>
                  <a:lnTo>
                    <a:pt x="219226" y="13164"/>
                  </a:lnTo>
                  <a:close/>
                </a:path>
                <a:path w="293369" h="154939">
                  <a:moveTo>
                    <a:pt x="73958" y="13164"/>
                  </a:moveTo>
                  <a:lnTo>
                    <a:pt x="67518" y="15577"/>
                  </a:lnTo>
                  <a:lnTo>
                    <a:pt x="74863" y="15577"/>
                  </a:lnTo>
                  <a:lnTo>
                    <a:pt x="73958" y="13164"/>
                  </a:lnTo>
                  <a:close/>
                </a:path>
              </a:pathLst>
            </a:custGeom>
            <a:solidFill>
              <a:srgbClr val="FF3B2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420924" y="3191444"/>
              <a:ext cx="184175" cy="192442"/>
            </a:xfrm>
            <a:prstGeom prst="rect">
              <a:avLst/>
            </a:prstGeom>
          </p:spPr>
        </p:pic>
      </p:grpSp>
      <p:pic>
        <p:nvPicPr>
          <p:cNvPr id="14" name="object 14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275758" y="5449080"/>
            <a:ext cx="3496359" cy="458640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3262707" y="2957010"/>
            <a:ext cx="3777508" cy="463994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3278249" y="6143792"/>
            <a:ext cx="4477353" cy="1375969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3253783" y="3677348"/>
            <a:ext cx="5170492" cy="1301007"/>
          </a:xfrm>
          <a:prstGeom prst="rect">
            <a:avLst/>
          </a:prstGeom>
        </p:spPr>
      </p:pic>
      <p:grpSp>
        <p:nvGrpSpPr>
          <p:cNvPr id="18" name="object 18"/>
          <p:cNvGrpSpPr/>
          <p:nvPr/>
        </p:nvGrpSpPr>
        <p:grpSpPr>
          <a:xfrm>
            <a:off x="2094177" y="7832221"/>
            <a:ext cx="838200" cy="838200"/>
            <a:chOff x="2094177" y="7832221"/>
            <a:chExt cx="838200" cy="838200"/>
          </a:xfrm>
        </p:grpSpPr>
        <p:sp>
          <p:nvSpPr>
            <p:cNvPr id="19" name="object 19"/>
            <p:cNvSpPr/>
            <p:nvPr/>
          </p:nvSpPr>
          <p:spPr>
            <a:xfrm>
              <a:off x="2094177" y="7832221"/>
              <a:ext cx="838200" cy="838200"/>
            </a:xfrm>
            <a:custGeom>
              <a:avLst/>
              <a:gdLst/>
              <a:ahLst/>
              <a:cxnLst/>
              <a:rect l="l" t="t" r="r" b="b"/>
              <a:pathLst>
                <a:path w="838200" h="838200">
                  <a:moveTo>
                    <a:pt x="418835" y="0"/>
                  </a:moveTo>
                  <a:lnTo>
                    <a:pt x="369990" y="2817"/>
                  </a:lnTo>
                  <a:lnTo>
                    <a:pt x="322800" y="11061"/>
                  </a:lnTo>
                  <a:lnTo>
                    <a:pt x="277579" y="24417"/>
                  </a:lnTo>
                  <a:lnTo>
                    <a:pt x="234642" y="42570"/>
                  </a:lnTo>
                  <a:lnTo>
                    <a:pt x="194302" y="65207"/>
                  </a:lnTo>
                  <a:lnTo>
                    <a:pt x="156875" y="92013"/>
                  </a:lnTo>
                  <a:lnTo>
                    <a:pt x="122674" y="122674"/>
                  </a:lnTo>
                  <a:lnTo>
                    <a:pt x="92013" y="156875"/>
                  </a:lnTo>
                  <a:lnTo>
                    <a:pt x="65207" y="194302"/>
                  </a:lnTo>
                  <a:lnTo>
                    <a:pt x="42570" y="234642"/>
                  </a:lnTo>
                  <a:lnTo>
                    <a:pt x="24417" y="277579"/>
                  </a:lnTo>
                  <a:lnTo>
                    <a:pt x="11061" y="322800"/>
                  </a:lnTo>
                  <a:lnTo>
                    <a:pt x="2817" y="369990"/>
                  </a:lnTo>
                  <a:lnTo>
                    <a:pt x="0" y="418835"/>
                  </a:lnTo>
                  <a:lnTo>
                    <a:pt x="2817" y="467680"/>
                  </a:lnTo>
                  <a:lnTo>
                    <a:pt x="11061" y="514870"/>
                  </a:lnTo>
                  <a:lnTo>
                    <a:pt x="24417" y="560091"/>
                  </a:lnTo>
                  <a:lnTo>
                    <a:pt x="42570" y="603028"/>
                  </a:lnTo>
                  <a:lnTo>
                    <a:pt x="65207" y="643368"/>
                  </a:lnTo>
                  <a:lnTo>
                    <a:pt x="92013" y="680795"/>
                  </a:lnTo>
                  <a:lnTo>
                    <a:pt x="122674" y="714996"/>
                  </a:lnTo>
                  <a:lnTo>
                    <a:pt x="156875" y="745657"/>
                  </a:lnTo>
                  <a:lnTo>
                    <a:pt x="194302" y="772463"/>
                  </a:lnTo>
                  <a:lnTo>
                    <a:pt x="234642" y="795099"/>
                  </a:lnTo>
                  <a:lnTo>
                    <a:pt x="277579" y="813253"/>
                  </a:lnTo>
                  <a:lnTo>
                    <a:pt x="322800" y="826609"/>
                  </a:lnTo>
                  <a:lnTo>
                    <a:pt x="369990" y="834853"/>
                  </a:lnTo>
                  <a:lnTo>
                    <a:pt x="418835" y="837670"/>
                  </a:lnTo>
                  <a:lnTo>
                    <a:pt x="467680" y="834853"/>
                  </a:lnTo>
                  <a:lnTo>
                    <a:pt x="514870" y="826609"/>
                  </a:lnTo>
                  <a:lnTo>
                    <a:pt x="560091" y="813253"/>
                  </a:lnTo>
                  <a:lnTo>
                    <a:pt x="603028" y="795099"/>
                  </a:lnTo>
                  <a:lnTo>
                    <a:pt x="643368" y="772463"/>
                  </a:lnTo>
                  <a:lnTo>
                    <a:pt x="680795" y="745657"/>
                  </a:lnTo>
                  <a:lnTo>
                    <a:pt x="714996" y="714996"/>
                  </a:lnTo>
                  <a:lnTo>
                    <a:pt x="745657" y="680795"/>
                  </a:lnTo>
                  <a:lnTo>
                    <a:pt x="772463" y="643368"/>
                  </a:lnTo>
                  <a:lnTo>
                    <a:pt x="795099" y="603028"/>
                  </a:lnTo>
                  <a:lnTo>
                    <a:pt x="813253" y="560091"/>
                  </a:lnTo>
                  <a:lnTo>
                    <a:pt x="826609" y="514870"/>
                  </a:lnTo>
                  <a:lnTo>
                    <a:pt x="834853" y="467680"/>
                  </a:lnTo>
                  <a:lnTo>
                    <a:pt x="837670" y="418835"/>
                  </a:lnTo>
                  <a:lnTo>
                    <a:pt x="834853" y="369990"/>
                  </a:lnTo>
                  <a:lnTo>
                    <a:pt x="826609" y="322800"/>
                  </a:lnTo>
                  <a:lnTo>
                    <a:pt x="813253" y="277579"/>
                  </a:lnTo>
                  <a:lnTo>
                    <a:pt x="795099" y="234642"/>
                  </a:lnTo>
                  <a:lnTo>
                    <a:pt x="772463" y="194302"/>
                  </a:lnTo>
                  <a:lnTo>
                    <a:pt x="745657" y="156875"/>
                  </a:lnTo>
                  <a:lnTo>
                    <a:pt x="714996" y="122674"/>
                  </a:lnTo>
                  <a:lnTo>
                    <a:pt x="680795" y="92013"/>
                  </a:lnTo>
                  <a:lnTo>
                    <a:pt x="643368" y="65207"/>
                  </a:lnTo>
                  <a:lnTo>
                    <a:pt x="603028" y="42570"/>
                  </a:lnTo>
                  <a:lnTo>
                    <a:pt x="560091" y="24417"/>
                  </a:lnTo>
                  <a:lnTo>
                    <a:pt x="514870" y="11061"/>
                  </a:lnTo>
                  <a:lnTo>
                    <a:pt x="467680" y="2817"/>
                  </a:lnTo>
                  <a:lnTo>
                    <a:pt x="418835" y="0"/>
                  </a:lnTo>
                  <a:close/>
                </a:path>
              </a:pathLst>
            </a:custGeom>
            <a:solidFill>
              <a:srgbClr val="E5F1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0" name="object 2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87361" y="8295131"/>
              <a:ext cx="251301" cy="112989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2366420" y="8274189"/>
              <a:ext cx="293370" cy="154940"/>
            </a:xfrm>
            <a:custGeom>
              <a:avLst/>
              <a:gdLst/>
              <a:ahLst/>
              <a:cxnLst/>
              <a:rect l="l" t="t" r="r" b="b"/>
              <a:pathLst>
                <a:path w="293369" h="154940">
                  <a:moveTo>
                    <a:pt x="67518" y="15577"/>
                  </a:moveTo>
                  <a:lnTo>
                    <a:pt x="39835" y="31120"/>
                  </a:lnTo>
                  <a:lnTo>
                    <a:pt x="18530" y="53727"/>
                  </a:lnTo>
                  <a:lnTo>
                    <a:pt x="4838" y="81612"/>
                  </a:lnTo>
                  <a:lnTo>
                    <a:pt x="0" y="112989"/>
                  </a:lnTo>
                  <a:lnTo>
                    <a:pt x="3291" y="129292"/>
                  </a:lnTo>
                  <a:lnTo>
                    <a:pt x="12267" y="142605"/>
                  </a:lnTo>
                  <a:lnTo>
                    <a:pt x="25580" y="151581"/>
                  </a:lnTo>
                  <a:lnTo>
                    <a:pt x="41883" y="154872"/>
                  </a:lnTo>
                  <a:lnTo>
                    <a:pt x="41883" y="112989"/>
                  </a:lnTo>
                  <a:lnTo>
                    <a:pt x="44774" y="94245"/>
                  </a:lnTo>
                  <a:lnTo>
                    <a:pt x="52953" y="77587"/>
                  </a:lnTo>
                  <a:lnTo>
                    <a:pt x="65680" y="64082"/>
                  </a:lnTo>
                  <a:lnTo>
                    <a:pt x="82218" y="54797"/>
                  </a:lnTo>
                  <a:lnTo>
                    <a:pt x="67518" y="15577"/>
                  </a:lnTo>
                  <a:close/>
                </a:path>
                <a:path w="293369" h="154940">
                  <a:moveTo>
                    <a:pt x="251301" y="112989"/>
                  </a:moveTo>
                  <a:lnTo>
                    <a:pt x="41883" y="112989"/>
                  </a:lnTo>
                  <a:lnTo>
                    <a:pt x="41883" y="154872"/>
                  </a:lnTo>
                  <a:lnTo>
                    <a:pt x="251301" y="154872"/>
                  </a:lnTo>
                  <a:lnTo>
                    <a:pt x="251301" y="112989"/>
                  </a:lnTo>
                  <a:close/>
                </a:path>
                <a:path w="293369" h="154940">
                  <a:moveTo>
                    <a:pt x="293184" y="112989"/>
                  </a:moveTo>
                  <a:lnTo>
                    <a:pt x="251301" y="112989"/>
                  </a:lnTo>
                  <a:lnTo>
                    <a:pt x="251301" y="154872"/>
                  </a:lnTo>
                  <a:lnTo>
                    <a:pt x="267604" y="151581"/>
                  </a:lnTo>
                  <a:lnTo>
                    <a:pt x="280917" y="142605"/>
                  </a:lnTo>
                  <a:lnTo>
                    <a:pt x="289893" y="129292"/>
                  </a:lnTo>
                  <a:lnTo>
                    <a:pt x="293184" y="112989"/>
                  </a:lnTo>
                  <a:close/>
                </a:path>
                <a:path w="293369" h="154940">
                  <a:moveTo>
                    <a:pt x="257181" y="35187"/>
                  </a:moveTo>
                  <a:lnTo>
                    <a:pt x="218316" y="35187"/>
                  </a:lnTo>
                  <a:lnTo>
                    <a:pt x="210966" y="54797"/>
                  </a:lnTo>
                  <a:lnTo>
                    <a:pt x="227503" y="64082"/>
                  </a:lnTo>
                  <a:lnTo>
                    <a:pt x="240231" y="77587"/>
                  </a:lnTo>
                  <a:lnTo>
                    <a:pt x="248410" y="94245"/>
                  </a:lnTo>
                  <a:lnTo>
                    <a:pt x="251301" y="112989"/>
                  </a:lnTo>
                  <a:lnTo>
                    <a:pt x="293184" y="112989"/>
                  </a:lnTo>
                  <a:lnTo>
                    <a:pt x="288345" y="81612"/>
                  </a:lnTo>
                  <a:lnTo>
                    <a:pt x="274654" y="53727"/>
                  </a:lnTo>
                  <a:lnTo>
                    <a:pt x="257181" y="35187"/>
                  </a:lnTo>
                  <a:close/>
                </a:path>
                <a:path w="293369" h="154940">
                  <a:moveTo>
                    <a:pt x="74863" y="15577"/>
                  </a:moveTo>
                  <a:lnTo>
                    <a:pt x="67518" y="15577"/>
                  </a:lnTo>
                  <a:lnTo>
                    <a:pt x="82218" y="54797"/>
                  </a:lnTo>
                  <a:lnTo>
                    <a:pt x="88658" y="52383"/>
                  </a:lnTo>
                  <a:lnTo>
                    <a:pt x="74863" y="15577"/>
                  </a:lnTo>
                  <a:close/>
                </a:path>
                <a:path w="293369" h="154940">
                  <a:moveTo>
                    <a:pt x="219226" y="13164"/>
                  </a:moveTo>
                  <a:lnTo>
                    <a:pt x="204526" y="52383"/>
                  </a:lnTo>
                  <a:lnTo>
                    <a:pt x="210966" y="54797"/>
                  </a:lnTo>
                  <a:lnTo>
                    <a:pt x="225666" y="15577"/>
                  </a:lnTo>
                  <a:lnTo>
                    <a:pt x="219226" y="13164"/>
                  </a:lnTo>
                  <a:close/>
                </a:path>
                <a:path w="293369" h="154940">
                  <a:moveTo>
                    <a:pt x="225666" y="15577"/>
                  </a:moveTo>
                  <a:lnTo>
                    <a:pt x="210966" y="54797"/>
                  </a:lnTo>
                  <a:lnTo>
                    <a:pt x="218316" y="35187"/>
                  </a:lnTo>
                  <a:lnTo>
                    <a:pt x="257181" y="35187"/>
                  </a:lnTo>
                  <a:lnTo>
                    <a:pt x="253348" y="31120"/>
                  </a:lnTo>
                  <a:lnTo>
                    <a:pt x="225666" y="15577"/>
                  </a:lnTo>
                  <a:close/>
                </a:path>
                <a:path w="293369" h="154940">
                  <a:moveTo>
                    <a:pt x="211876" y="32773"/>
                  </a:moveTo>
                  <a:lnTo>
                    <a:pt x="81308" y="32773"/>
                  </a:lnTo>
                  <a:lnTo>
                    <a:pt x="88658" y="52383"/>
                  </a:lnTo>
                  <a:lnTo>
                    <a:pt x="117268" y="44508"/>
                  </a:lnTo>
                  <a:lnTo>
                    <a:pt x="146592" y="41883"/>
                  </a:lnTo>
                  <a:lnTo>
                    <a:pt x="208462" y="41883"/>
                  </a:lnTo>
                  <a:lnTo>
                    <a:pt x="211876" y="32773"/>
                  </a:lnTo>
                  <a:close/>
                </a:path>
                <a:path w="293369" h="154940">
                  <a:moveTo>
                    <a:pt x="208462" y="41883"/>
                  </a:moveTo>
                  <a:lnTo>
                    <a:pt x="146592" y="41883"/>
                  </a:lnTo>
                  <a:lnTo>
                    <a:pt x="175916" y="44508"/>
                  </a:lnTo>
                  <a:lnTo>
                    <a:pt x="204526" y="52383"/>
                  </a:lnTo>
                  <a:lnTo>
                    <a:pt x="208462" y="41883"/>
                  </a:lnTo>
                  <a:close/>
                </a:path>
                <a:path w="293369" h="154940">
                  <a:moveTo>
                    <a:pt x="73958" y="13164"/>
                  </a:moveTo>
                  <a:lnTo>
                    <a:pt x="81308" y="32773"/>
                  </a:lnTo>
                  <a:lnTo>
                    <a:pt x="73958" y="13164"/>
                  </a:lnTo>
                  <a:close/>
                </a:path>
                <a:path w="293369" h="154940">
                  <a:moveTo>
                    <a:pt x="146592" y="0"/>
                  </a:moveTo>
                  <a:lnTo>
                    <a:pt x="109828" y="3291"/>
                  </a:lnTo>
                  <a:lnTo>
                    <a:pt x="73958" y="13164"/>
                  </a:lnTo>
                  <a:lnTo>
                    <a:pt x="81308" y="32773"/>
                  </a:lnTo>
                  <a:lnTo>
                    <a:pt x="211876" y="32773"/>
                  </a:lnTo>
                  <a:lnTo>
                    <a:pt x="219226" y="13164"/>
                  </a:lnTo>
                  <a:lnTo>
                    <a:pt x="183356" y="3291"/>
                  </a:lnTo>
                  <a:lnTo>
                    <a:pt x="146592" y="0"/>
                  </a:lnTo>
                  <a:close/>
                </a:path>
                <a:path w="293369" h="154940">
                  <a:moveTo>
                    <a:pt x="219226" y="13164"/>
                  </a:moveTo>
                  <a:lnTo>
                    <a:pt x="214326" y="26237"/>
                  </a:lnTo>
                  <a:lnTo>
                    <a:pt x="219226" y="13164"/>
                  </a:lnTo>
                  <a:close/>
                </a:path>
                <a:path w="293369" h="154940">
                  <a:moveTo>
                    <a:pt x="73958" y="13164"/>
                  </a:moveTo>
                  <a:lnTo>
                    <a:pt x="67518" y="15577"/>
                  </a:lnTo>
                  <a:lnTo>
                    <a:pt x="74863" y="15577"/>
                  </a:lnTo>
                  <a:lnTo>
                    <a:pt x="73958" y="13164"/>
                  </a:lnTo>
                  <a:close/>
                </a:path>
              </a:pathLst>
            </a:custGeom>
            <a:solidFill>
              <a:srgbClr val="0079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2" name="object 2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20924" y="8081347"/>
              <a:ext cx="184175" cy="192442"/>
            </a:xfrm>
            <a:prstGeom prst="rect">
              <a:avLst/>
            </a:prstGeom>
          </p:spPr>
        </p:pic>
      </p:grpSp>
      <p:pic>
        <p:nvPicPr>
          <p:cNvPr id="23" name="object 23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3264715" y="7935101"/>
            <a:ext cx="4199922" cy="443748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3255344" y="8610756"/>
            <a:ext cx="5150971" cy="1309857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0052050" y="0"/>
            <a:ext cx="10052049" cy="1130855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112657" y="1132922"/>
            <a:ext cx="2569210" cy="274320"/>
          </a:xfrm>
          <a:custGeom>
            <a:avLst/>
            <a:gdLst/>
            <a:ahLst/>
            <a:cxnLst/>
            <a:rect l="l" t="t" r="r" b="b"/>
            <a:pathLst>
              <a:path w="2569210" h="274319">
                <a:moveTo>
                  <a:pt x="124155" y="0"/>
                </a:moveTo>
                <a:lnTo>
                  <a:pt x="75401" y="9077"/>
                </a:lnTo>
                <a:lnTo>
                  <a:pt x="35724" y="35789"/>
                </a:lnTo>
                <a:lnTo>
                  <a:pt x="9223" y="78833"/>
                </a:lnTo>
                <a:lnTo>
                  <a:pt x="0" y="136909"/>
                </a:lnTo>
                <a:lnTo>
                  <a:pt x="1008" y="157838"/>
                </a:lnTo>
                <a:lnTo>
                  <a:pt x="16137" y="210960"/>
                </a:lnTo>
                <a:lnTo>
                  <a:pt x="47127" y="248710"/>
                </a:lnTo>
                <a:lnTo>
                  <a:pt x="90383" y="269785"/>
                </a:lnTo>
                <a:lnTo>
                  <a:pt x="124155" y="273819"/>
                </a:lnTo>
                <a:lnTo>
                  <a:pt x="136641" y="273339"/>
                </a:lnTo>
                <a:lnTo>
                  <a:pt x="179954" y="261895"/>
                </a:lnTo>
                <a:lnTo>
                  <a:pt x="212270" y="238136"/>
                </a:lnTo>
                <a:lnTo>
                  <a:pt x="223341" y="223975"/>
                </a:lnTo>
                <a:lnTo>
                  <a:pt x="125066" y="223975"/>
                </a:lnTo>
                <a:lnTo>
                  <a:pt x="115281" y="223356"/>
                </a:lnTo>
                <a:lnTo>
                  <a:pt x="75873" y="201818"/>
                </a:lnTo>
                <a:lnTo>
                  <a:pt x="59247" y="163133"/>
                </a:lnTo>
                <a:lnTo>
                  <a:pt x="57132" y="136909"/>
                </a:lnTo>
                <a:lnTo>
                  <a:pt x="57661" y="123570"/>
                </a:lnTo>
                <a:lnTo>
                  <a:pt x="70252" y="80623"/>
                </a:lnTo>
                <a:lnTo>
                  <a:pt x="106098" y="52414"/>
                </a:lnTo>
                <a:lnTo>
                  <a:pt x="125457" y="49844"/>
                </a:lnTo>
                <a:lnTo>
                  <a:pt x="223770" y="49844"/>
                </a:lnTo>
                <a:lnTo>
                  <a:pt x="222185" y="47201"/>
                </a:lnTo>
                <a:lnTo>
                  <a:pt x="194408" y="19635"/>
                </a:lnTo>
                <a:lnTo>
                  <a:pt x="157000" y="3660"/>
                </a:lnTo>
                <a:lnTo>
                  <a:pt x="135527" y="406"/>
                </a:lnTo>
                <a:lnTo>
                  <a:pt x="124155" y="0"/>
                </a:lnTo>
                <a:close/>
              </a:path>
              <a:path w="2569210" h="274319">
                <a:moveTo>
                  <a:pt x="182850" y="179075"/>
                </a:moveTo>
                <a:lnTo>
                  <a:pt x="181548" y="186190"/>
                </a:lnTo>
                <a:lnTo>
                  <a:pt x="179206" y="192524"/>
                </a:lnTo>
                <a:lnTo>
                  <a:pt x="175822" y="198076"/>
                </a:lnTo>
                <a:lnTo>
                  <a:pt x="172525" y="203629"/>
                </a:lnTo>
                <a:lnTo>
                  <a:pt x="139599" y="222977"/>
                </a:lnTo>
                <a:lnTo>
                  <a:pt x="132615" y="223975"/>
                </a:lnTo>
                <a:lnTo>
                  <a:pt x="223341" y="223975"/>
                </a:lnTo>
                <a:lnTo>
                  <a:pt x="238331" y="188429"/>
                </a:lnTo>
                <a:lnTo>
                  <a:pt x="239852" y="179336"/>
                </a:lnTo>
                <a:lnTo>
                  <a:pt x="182850" y="179075"/>
                </a:lnTo>
                <a:close/>
              </a:path>
              <a:path w="2569210" h="274319">
                <a:moveTo>
                  <a:pt x="223770" y="49844"/>
                </a:moveTo>
                <a:lnTo>
                  <a:pt x="133092" y="49844"/>
                </a:lnTo>
                <a:lnTo>
                  <a:pt x="140163" y="50929"/>
                </a:lnTo>
                <a:lnTo>
                  <a:pt x="153264" y="55267"/>
                </a:lnTo>
                <a:lnTo>
                  <a:pt x="159077" y="58390"/>
                </a:lnTo>
                <a:lnTo>
                  <a:pt x="169141" y="66546"/>
                </a:lnTo>
                <a:lnTo>
                  <a:pt x="173262" y="71491"/>
                </a:lnTo>
                <a:lnTo>
                  <a:pt x="176473" y="77304"/>
                </a:lnTo>
                <a:lnTo>
                  <a:pt x="179683" y="83030"/>
                </a:lnTo>
                <a:lnTo>
                  <a:pt x="181808" y="89581"/>
                </a:lnTo>
                <a:lnTo>
                  <a:pt x="182850" y="96956"/>
                </a:lnTo>
                <a:lnTo>
                  <a:pt x="239852" y="96956"/>
                </a:lnTo>
                <a:lnTo>
                  <a:pt x="238046" y="85698"/>
                </a:lnTo>
                <a:lnTo>
                  <a:pt x="235362" y="75092"/>
                </a:lnTo>
                <a:lnTo>
                  <a:pt x="231799" y="65136"/>
                </a:lnTo>
                <a:lnTo>
                  <a:pt x="227358" y="55831"/>
                </a:lnTo>
                <a:lnTo>
                  <a:pt x="223770" y="49844"/>
                </a:lnTo>
                <a:close/>
              </a:path>
              <a:path w="2569210" h="274319">
                <a:moveTo>
                  <a:pt x="400383" y="0"/>
                </a:moveTo>
                <a:lnTo>
                  <a:pt x="351189" y="9077"/>
                </a:lnTo>
                <a:lnTo>
                  <a:pt x="311333" y="35789"/>
                </a:lnTo>
                <a:lnTo>
                  <a:pt x="284800" y="78833"/>
                </a:lnTo>
                <a:lnTo>
                  <a:pt x="275576" y="136909"/>
                </a:lnTo>
                <a:lnTo>
                  <a:pt x="276610" y="157895"/>
                </a:lnTo>
                <a:lnTo>
                  <a:pt x="291974" y="210960"/>
                </a:lnTo>
                <a:lnTo>
                  <a:pt x="323233" y="248710"/>
                </a:lnTo>
                <a:lnTo>
                  <a:pt x="366676" y="269785"/>
                </a:lnTo>
                <a:lnTo>
                  <a:pt x="400383" y="273819"/>
                </a:lnTo>
                <a:lnTo>
                  <a:pt x="417622" y="272811"/>
                </a:lnTo>
                <a:lnTo>
                  <a:pt x="463892" y="257812"/>
                </a:lnTo>
                <a:lnTo>
                  <a:pt x="499714" y="225479"/>
                </a:lnTo>
                <a:lnTo>
                  <a:pt x="500649" y="223975"/>
                </a:lnTo>
                <a:lnTo>
                  <a:pt x="400383" y="223975"/>
                </a:lnTo>
                <a:lnTo>
                  <a:pt x="390492" y="223348"/>
                </a:lnTo>
                <a:lnTo>
                  <a:pt x="351189" y="201590"/>
                </a:lnTo>
                <a:lnTo>
                  <a:pt x="334791" y="162938"/>
                </a:lnTo>
                <a:lnTo>
                  <a:pt x="332709" y="136909"/>
                </a:lnTo>
                <a:lnTo>
                  <a:pt x="333229" y="123342"/>
                </a:lnTo>
                <a:lnTo>
                  <a:pt x="345690" y="80167"/>
                </a:lnTo>
                <a:lnTo>
                  <a:pt x="381252" y="52349"/>
                </a:lnTo>
                <a:lnTo>
                  <a:pt x="400383" y="49844"/>
                </a:lnTo>
                <a:lnTo>
                  <a:pt x="500645" y="49844"/>
                </a:lnTo>
                <a:lnTo>
                  <a:pt x="499714" y="48347"/>
                </a:lnTo>
                <a:lnTo>
                  <a:pt x="463892" y="16137"/>
                </a:lnTo>
                <a:lnTo>
                  <a:pt x="417578" y="1008"/>
                </a:lnTo>
                <a:lnTo>
                  <a:pt x="400383" y="0"/>
                </a:lnTo>
                <a:close/>
              </a:path>
              <a:path w="2569210" h="274319">
                <a:moveTo>
                  <a:pt x="500645" y="49844"/>
                </a:moveTo>
                <a:lnTo>
                  <a:pt x="400383" y="49844"/>
                </a:lnTo>
                <a:lnTo>
                  <a:pt x="410273" y="50470"/>
                </a:lnTo>
                <a:lnTo>
                  <a:pt x="419514" y="52349"/>
                </a:lnTo>
                <a:lnTo>
                  <a:pt x="455002" y="80167"/>
                </a:lnTo>
                <a:lnTo>
                  <a:pt x="467528" y="123342"/>
                </a:lnTo>
                <a:lnTo>
                  <a:pt x="468057" y="136909"/>
                </a:lnTo>
                <a:lnTo>
                  <a:pt x="467528" y="150477"/>
                </a:lnTo>
                <a:lnTo>
                  <a:pt x="455002" y="193651"/>
                </a:lnTo>
                <a:lnTo>
                  <a:pt x="419514" y="221469"/>
                </a:lnTo>
                <a:lnTo>
                  <a:pt x="400383" y="223975"/>
                </a:lnTo>
                <a:lnTo>
                  <a:pt x="500649" y="223975"/>
                </a:lnTo>
                <a:lnTo>
                  <a:pt x="521073" y="177156"/>
                </a:lnTo>
                <a:lnTo>
                  <a:pt x="525189" y="136909"/>
                </a:lnTo>
                <a:lnTo>
                  <a:pt x="524156" y="115924"/>
                </a:lnTo>
                <a:lnTo>
                  <a:pt x="521057" y="96565"/>
                </a:lnTo>
                <a:lnTo>
                  <a:pt x="515892" y="78833"/>
                </a:lnTo>
                <a:lnTo>
                  <a:pt x="508661" y="62728"/>
                </a:lnTo>
                <a:lnTo>
                  <a:pt x="500645" y="49844"/>
                </a:lnTo>
                <a:close/>
              </a:path>
              <a:path w="2569210" h="274319">
                <a:moveTo>
                  <a:pt x="636428" y="3644"/>
                </a:moveTo>
                <a:lnTo>
                  <a:pt x="566932" y="3644"/>
                </a:lnTo>
                <a:lnTo>
                  <a:pt x="566932" y="270175"/>
                </a:lnTo>
                <a:lnTo>
                  <a:pt x="621592" y="270175"/>
                </a:lnTo>
                <a:lnTo>
                  <a:pt x="621592" y="96045"/>
                </a:lnTo>
                <a:lnTo>
                  <a:pt x="674302" y="96045"/>
                </a:lnTo>
                <a:lnTo>
                  <a:pt x="636428" y="3644"/>
                </a:lnTo>
                <a:close/>
              </a:path>
              <a:path w="2569210" h="274319">
                <a:moveTo>
                  <a:pt x="855848" y="96695"/>
                </a:moveTo>
                <a:lnTo>
                  <a:pt x="801189" y="96695"/>
                </a:lnTo>
                <a:lnTo>
                  <a:pt x="801189" y="270175"/>
                </a:lnTo>
                <a:lnTo>
                  <a:pt x="855848" y="270175"/>
                </a:lnTo>
                <a:lnTo>
                  <a:pt x="855848" y="96695"/>
                </a:lnTo>
                <a:close/>
              </a:path>
              <a:path w="2569210" h="274319">
                <a:moveTo>
                  <a:pt x="674302" y="96045"/>
                </a:moveTo>
                <a:lnTo>
                  <a:pt x="623805" y="96045"/>
                </a:lnTo>
                <a:lnTo>
                  <a:pt x="692780" y="268874"/>
                </a:lnTo>
                <a:lnTo>
                  <a:pt x="730001" y="268874"/>
                </a:lnTo>
                <a:lnTo>
                  <a:pt x="764515" y="182719"/>
                </a:lnTo>
                <a:lnTo>
                  <a:pt x="709829" y="182719"/>
                </a:lnTo>
                <a:lnTo>
                  <a:pt x="674302" y="96045"/>
                </a:lnTo>
                <a:close/>
              </a:path>
              <a:path w="2569210" h="274319">
                <a:moveTo>
                  <a:pt x="855848" y="3644"/>
                </a:moveTo>
                <a:lnTo>
                  <a:pt x="786352" y="3644"/>
                </a:lnTo>
                <a:lnTo>
                  <a:pt x="712952" y="182719"/>
                </a:lnTo>
                <a:lnTo>
                  <a:pt x="764515" y="182719"/>
                </a:lnTo>
                <a:lnTo>
                  <a:pt x="798976" y="96695"/>
                </a:lnTo>
                <a:lnTo>
                  <a:pt x="855848" y="96695"/>
                </a:lnTo>
                <a:lnTo>
                  <a:pt x="855848" y="3644"/>
                </a:lnTo>
                <a:close/>
              </a:path>
              <a:path w="2569210" h="274319">
                <a:moveTo>
                  <a:pt x="1007432" y="3644"/>
                </a:moveTo>
                <a:lnTo>
                  <a:pt x="902277" y="3644"/>
                </a:lnTo>
                <a:lnTo>
                  <a:pt x="902277" y="270175"/>
                </a:lnTo>
                <a:lnTo>
                  <a:pt x="958628" y="270175"/>
                </a:lnTo>
                <a:lnTo>
                  <a:pt x="958628" y="183761"/>
                </a:lnTo>
                <a:lnTo>
                  <a:pt x="938977" y="183761"/>
                </a:lnTo>
                <a:lnTo>
                  <a:pt x="938977" y="138601"/>
                </a:lnTo>
                <a:lnTo>
                  <a:pt x="958628" y="138601"/>
                </a:lnTo>
                <a:lnTo>
                  <a:pt x="958628" y="49714"/>
                </a:lnTo>
                <a:lnTo>
                  <a:pt x="1092857" y="49714"/>
                </a:lnTo>
                <a:lnTo>
                  <a:pt x="1059098" y="15226"/>
                </a:lnTo>
                <a:lnTo>
                  <a:pt x="1022032" y="4367"/>
                </a:lnTo>
                <a:lnTo>
                  <a:pt x="1007432" y="3644"/>
                </a:lnTo>
                <a:close/>
              </a:path>
              <a:path w="2569210" h="274319">
                <a:moveTo>
                  <a:pt x="958628" y="138601"/>
                </a:moveTo>
                <a:lnTo>
                  <a:pt x="938977" y="138601"/>
                </a:lnTo>
                <a:lnTo>
                  <a:pt x="938977" y="183761"/>
                </a:lnTo>
                <a:lnTo>
                  <a:pt x="958628" y="183761"/>
                </a:lnTo>
                <a:lnTo>
                  <a:pt x="958628" y="138601"/>
                </a:lnTo>
                <a:close/>
              </a:path>
              <a:path w="2569210" h="274319">
                <a:moveTo>
                  <a:pt x="1092857" y="49714"/>
                </a:moveTo>
                <a:lnTo>
                  <a:pt x="996630" y="49714"/>
                </a:lnTo>
                <a:lnTo>
                  <a:pt x="1004471" y="50064"/>
                </a:lnTo>
                <a:lnTo>
                  <a:pt x="1011596" y="51113"/>
                </a:lnTo>
                <a:lnTo>
                  <a:pt x="1039577" y="70797"/>
                </a:lnTo>
                <a:lnTo>
                  <a:pt x="1043134" y="77391"/>
                </a:lnTo>
                <a:lnTo>
                  <a:pt x="1044913" y="85113"/>
                </a:lnTo>
                <a:lnTo>
                  <a:pt x="1044913" y="102725"/>
                </a:lnTo>
                <a:lnTo>
                  <a:pt x="1043134" y="110490"/>
                </a:lnTo>
                <a:lnTo>
                  <a:pt x="1039577" y="117258"/>
                </a:lnTo>
                <a:lnTo>
                  <a:pt x="1036107" y="123938"/>
                </a:lnTo>
                <a:lnTo>
                  <a:pt x="996890" y="138601"/>
                </a:lnTo>
                <a:lnTo>
                  <a:pt x="958628" y="138601"/>
                </a:lnTo>
                <a:lnTo>
                  <a:pt x="958628" y="183761"/>
                </a:lnTo>
                <a:lnTo>
                  <a:pt x="1006000" y="183761"/>
                </a:lnTo>
                <a:lnTo>
                  <a:pt x="1020788" y="183053"/>
                </a:lnTo>
                <a:lnTo>
                  <a:pt x="1058317" y="172438"/>
                </a:lnTo>
                <a:lnTo>
                  <a:pt x="1091504" y="140814"/>
                </a:lnTo>
                <a:lnTo>
                  <a:pt x="1102956" y="93962"/>
                </a:lnTo>
                <a:lnTo>
                  <a:pt x="1102249" y="81078"/>
                </a:lnTo>
                <a:lnTo>
                  <a:pt x="1100126" y="68975"/>
                </a:lnTo>
                <a:lnTo>
                  <a:pt x="1096587" y="57653"/>
                </a:lnTo>
                <a:lnTo>
                  <a:pt x="1092857" y="49714"/>
                </a:lnTo>
                <a:close/>
              </a:path>
              <a:path w="2569210" h="274319">
                <a:moveTo>
                  <a:pt x="1319155" y="3644"/>
                </a:moveTo>
                <a:lnTo>
                  <a:pt x="1139559" y="3644"/>
                </a:lnTo>
                <a:lnTo>
                  <a:pt x="1139559" y="270175"/>
                </a:lnTo>
                <a:lnTo>
                  <a:pt x="1319676" y="270175"/>
                </a:lnTo>
                <a:lnTo>
                  <a:pt x="1319676" y="223714"/>
                </a:lnTo>
                <a:lnTo>
                  <a:pt x="1195911" y="223714"/>
                </a:lnTo>
                <a:lnTo>
                  <a:pt x="1195911" y="160075"/>
                </a:lnTo>
                <a:lnTo>
                  <a:pt x="1309915" y="160075"/>
                </a:lnTo>
                <a:lnTo>
                  <a:pt x="1309915" y="113614"/>
                </a:lnTo>
                <a:lnTo>
                  <a:pt x="1195911" y="113614"/>
                </a:lnTo>
                <a:lnTo>
                  <a:pt x="1195911" y="50104"/>
                </a:lnTo>
                <a:lnTo>
                  <a:pt x="1319155" y="50104"/>
                </a:lnTo>
                <a:lnTo>
                  <a:pt x="1319155" y="3644"/>
                </a:lnTo>
                <a:close/>
              </a:path>
              <a:path w="2569210" h="274319">
                <a:moveTo>
                  <a:pt x="1491106" y="50104"/>
                </a:moveTo>
                <a:lnTo>
                  <a:pt x="1435405" y="50104"/>
                </a:lnTo>
                <a:lnTo>
                  <a:pt x="1435405" y="270175"/>
                </a:lnTo>
                <a:lnTo>
                  <a:pt x="1491106" y="270175"/>
                </a:lnTo>
                <a:lnTo>
                  <a:pt x="1491106" y="50104"/>
                </a:lnTo>
                <a:close/>
              </a:path>
              <a:path w="2569210" h="274319">
                <a:moveTo>
                  <a:pt x="1572705" y="3644"/>
                </a:moveTo>
                <a:lnTo>
                  <a:pt x="1353806" y="3644"/>
                </a:lnTo>
                <a:lnTo>
                  <a:pt x="1353806" y="50104"/>
                </a:lnTo>
                <a:lnTo>
                  <a:pt x="1572705" y="50104"/>
                </a:lnTo>
                <a:lnTo>
                  <a:pt x="1572705" y="3644"/>
                </a:lnTo>
                <a:close/>
              </a:path>
              <a:path w="2569210" h="274319">
                <a:moveTo>
                  <a:pt x="1665106" y="3644"/>
                </a:moveTo>
                <a:lnTo>
                  <a:pt x="1608755" y="3644"/>
                </a:lnTo>
                <a:lnTo>
                  <a:pt x="1608755" y="270175"/>
                </a:lnTo>
                <a:lnTo>
                  <a:pt x="1665106" y="270175"/>
                </a:lnTo>
                <a:lnTo>
                  <a:pt x="1665106" y="3644"/>
                </a:lnTo>
                <a:close/>
              </a:path>
              <a:path w="2569210" h="274319">
                <a:moveTo>
                  <a:pt x="1838619" y="50104"/>
                </a:moveTo>
                <a:lnTo>
                  <a:pt x="1782918" y="50104"/>
                </a:lnTo>
                <a:lnTo>
                  <a:pt x="1782918" y="270175"/>
                </a:lnTo>
                <a:lnTo>
                  <a:pt x="1838619" y="270175"/>
                </a:lnTo>
                <a:lnTo>
                  <a:pt x="1838619" y="50104"/>
                </a:lnTo>
                <a:close/>
              </a:path>
              <a:path w="2569210" h="274319">
                <a:moveTo>
                  <a:pt x="1920218" y="3644"/>
                </a:moveTo>
                <a:lnTo>
                  <a:pt x="1701319" y="3644"/>
                </a:lnTo>
                <a:lnTo>
                  <a:pt x="1701319" y="50104"/>
                </a:lnTo>
                <a:lnTo>
                  <a:pt x="1920218" y="50104"/>
                </a:lnTo>
                <a:lnTo>
                  <a:pt x="1920218" y="3644"/>
                </a:lnTo>
                <a:close/>
              </a:path>
              <a:path w="2569210" h="274319">
                <a:moveTo>
                  <a:pt x="2012619" y="3644"/>
                </a:moveTo>
                <a:lnTo>
                  <a:pt x="1956267" y="3644"/>
                </a:lnTo>
                <a:lnTo>
                  <a:pt x="1956267" y="270175"/>
                </a:lnTo>
                <a:lnTo>
                  <a:pt x="2012619" y="270175"/>
                </a:lnTo>
                <a:lnTo>
                  <a:pt x="2012619" y="3644"/>
                </a:lnTo>
                <a:close/>
              </a:path>
              <a:path w="2569210" h="274319">
                <a:moveTo>
                  <a:pt x="2179104" y="0"/>
                </a:moveTo>
                <a:lnTo>
                  <a:pt x="2129910" y="9077"/>
                </a:lnTo>
                <a:lnTo>
                  <a:pt x="2090054" y="35789"/>
                </a:lnTo>
                <a:lnTo>
                  <a:pt x="2063521" y="78833"/>
                </a:lnTo>
                <a:lnTo>
                  <a:pt x="2054297" y="136909"/>
                </a:lnTo>
                <a:lnTo>
                  <a:pt x="2055331" y="157895"/>
                </a:lnTo>
                <a:lnTo>
                  <a:pt x="2070695" y="210960"/>
                </a:lnTo>
                <a:lnTo>
                  <a:pt x="2101954" y="248710"/>
                </a:lnTo>
                <a:lnTo>
                  <a:pt x="2145397" y="269785"/>
                </a:lnTo>
                <a:lnTo>
                  <a:pt x="2179104" y="273819"/>
                </a:lnTo>
                <a:lnTo>
                  <a:pt x="2196343" y="272811"/>
                </a:lnTo>
                <a:lnTo>
                  <a:pt x="2242613" y="257812"/>
                </a:lnTo>
                <a:lnTo>
                  <a:pt x="2278435" y="225479"/>
                </a:lnTo>
                <a:lnTo>
                  <a:pt x="2279371" y="223975"/>
                </a:lnTo>
                <a:lnTo>
                  <a:pt x="2179104" y="223975"/>
                </a:lnTo>
                <a:lnTo>
                  <a:pt x="2169213" y="223348"/>
                </a:lnTo>
                <a:lnTo>
                  <a:pt x="2129910" y="201590"/>
                </a:lnTo>
                <a:lnTo>
                  <a:pt x="2113512" y="162938"/>
                </a:lnTo>
                <a:lnTo>
                  <a:pt x="2111430" y="136909"/>
                </a:lnTo>
                <a:lnTo>
                  <a:pt x="2111950" y="123342"/>
                </a:lnTo>
                <a:lnTo>
                  <a:pt x="2124411" y="80167"/>
                </a:lnTo>
                <a:lnTo>
                  <a:pt x="2159973" y="52349"/>
                </a:lnTo>
                <a:lnTo>
                  <a:pt x="2179104" y="49844"/>
                </a:lnTo>
                <a:lnTo>
                  <a:pt x="2279366" y="49844"/>
                </a:lnTo>
                <a:lnTo>
                  <a:pt x="2278435" y="48347"/>
                </a:lnTo>
                <a:lnTo>
                  <a:pt x="2242613" y="16137"/>
                </a:lnTo>
                <a:lnTo>
                  <a:pt x="2196299" y="1008"/>
                </a:lnTo>
                <a:lnTo>
                  <a:pt x="2179104" y="0"/>
                </a:lnTo>
                <a:close/>
              </a:path>
              <a:path w="2569210" h="274319">
                <a:moveTo>
                  <a:pt x="2279366" y="49844"/>
                </a:moveTo>
                <a:lnTo>
                  <a:pt x="2179104" y="49844"/>
                </a:lnTo>
                <a:lnTo>
                  <a:pt x="2188995" y="50470"/>
                </a:lnTo>
                <a:lnTo>
                  <a:pt x="2198235" y="52349"/>
                </a:lnTo>
                <a:lnTo>
                  <a:pt x="2233723" y="80167"/>
                </a:lnTo>
                <a:lnTo>
                  <a:pt x="2246249" y="123342"/>
                </a:lnTo>
                <a:lnTo>
                  <a:pt x="2246778" y="136909"/>
                </a:lnTo>
                <a:lnTo>
                  <a:pt x="2246249" y="150477"/>
                </a:lnTo>
                <a:lnTo>
                  <a:pt x="2233723" y="193651"/>
                </a:lnTo>
                <a:lnTo>
                  <a:pt x="2198235" y="221469"/>
                </a:lnTo>
                <a:lnTo>
                  <a:pt x="2179104" y="223975"/>
                </a:lnTo>
                <a:lnTo>
                  <a:pt x="2279371" y="223975"/>
                </a:lnTo>
                <a:lnTo>
                  <a:pt x="2299794" y="177156"/>
                </a:lnTo>
                <a:lnTo>
                  <a:pt x="2303910" y="136909"/>
                </a:lnTo>
                <a:lnTo>
                  <a:pt x="2302877" y="115924"/>
                </a:lnTo>
                <a:lnTo>
                  <a:pt x="2299778" y="96565"/>
                </a:lnTo>
                <a:lnTo>
                  <a:pt x="2294613" y="78833"/>
                </a:lnTo>
                <a:lnTo>
                  <a:pt x="2287382" y="62728"/>
                </a:lnTo>
                <a:lnTo>
                  <a:pt x="2279366" y="49844"/>
                </a:lnTo>
                <a:close/>
              </a:path>
              <a:path w="2569210" h="274319">
                <a:moveTo>
                  <a:pt x="2395108" y="3644"/>
                </a:moveTo>
                <a:lnTo>
                  <a:pt x="2345654" y="3644"/>
                </a:lnTo>
                <a:lnTo>
                  <a:pt x="2345654" y="270175"/>
                </a:lnTo>
                <a:lnTo>
                  <a:pt x="2402005" y="270175"/>
                </a:lnTo>
                <a:lnTo>
                  <a:pt x="2402005" y="102422"/>
                </a:lnTo>
                <a:lnTo>
                  <a:pt x="2462903" y="102422"/>
                </a:lnTo>
                <a:lnTo>
                  <a:pt x="2395108" y="3644"/>
                </a:lnTo>
                <a:close/>
              </a:path>
              <a:path w="2569210" h="274319">
                <a:moveTo>
                  <a:pt x="2462903" y="102422"/>
                </a:moveTo>
                <a:lnTo>
                  <a:pt x="2403957" y="102422"/>
                </a:lnTo>
                <a:lnTo>
                  <a:pt x="2519914" y="270175"/>
                </a:lnTo>
                <a:lnTo>
                  <a:pt x="2568588" y="270175"/>
                </a:lnTo>
                <a:lnTo>
                  <a:pt x="2568588" y="171267"/>
                </a:lnTo>
                <a:lnTo>
                  <a:pt x="2510154" y="171267"/>
                </a:lnTo>
                <a:lnTo>
                  <a:pt x="2462903" y="102422"/>
                </a:lnTo>
                <a:close/>
              </a:path>
              <a:path w="2569210" h="274319">
                <a:moveTo>
                  <a:pt x="2568588" y="3644"/>
                </a:moveTo>
                <a:lnTo>
                  <a:pt x="2512496" y="3644"/>
                </a:lnTo>
                <a:lnTo>
                  <a:pt x="2512496" y="171267"/>
                </a:lnTo>
                <a:lnTo>
                  <a:pt x="2568588" y="171267"/>
                </a:lnTo>
                <a:lnTo>
                  <a:pt x="2568588" y="3644"/>
                </a:lnTo>
                <a:close/>
              </a:path>
            </a:pathLst>
          </a:custGeom>
          <a:solidFill>
            <a:srgbClr val="0079F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36417" y="1858522"/>
            <a:ext cx="6642988" cy="815360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4156941" y="4450126"/>
            <a:ext cx="4188460" cy="4188460"/>
            <a:chOff x="4156941" y="4450126"/>
            <a:chExt cx="4188460" cy="4188460"/>
          </a:xfrm>
        </p:grpSpPr>
        <p:sp>
          <p:nvSpPr>
            <p:cNvPr id="5" name="object 5"/>
            <p:cNvSpPr/>
            <p:nvPr/>
          </p:nvSpPr>
          <p:spPr>
            <a:xfrm>
              <a:off x="4156941" y="4450126"/>
              <a:ext cx="4188460" cy="4188460"/>
            </a:xfrm>
            <a:custGeom>
              <a:avLst/>
              <a:gdLst/>
              <a:ahLst/>
              <a:cxnLst/>
              <a:rect l="l" t="t" r="r" b="b"/>
              <a:pathLst>
                <a:path w="4188459" h="4188459">
                  <a:moveTo>
                    <a:pt x="2094177" y="0"/>
                  </a:moveTo>
                  <a:lnTo>
                    <a:pt x="2046114" y="540"/>
                  </a:lnTo>
                  <a:lnTo>
                    <a:pt x="1998317" y="2154"/>
                  </a:lnTo>
                  <a:lnTo>
                    <a:pt x="1950796" y="4831"/>
                  </a:lnTo>
                  <a:lnTo>
                    <a:pt x="1903564" y="8558"/>
                  </a:lnTo>
                  <a:lnTo>
                    <a:pt x="1856631" y="13324"/>
                  </a:lnTo>
                  <a:lnTo>
                    <a:pt x="1810009" y="19117"/>
                  </a:lnTo>
                  <a:lnTo>
                    <a:pt x="1763710" y="25926"/>
                  </a:lnTo>
                  <a:lnTo>
                    <a:pt x="1717746" y="33739"/>
                  </a:lnTo>
                  <a:lnTo>
                    <a:pt x="1672127" y="42546"/>
                  </a:lnTo>
                  <a:lnTo>
                    <a:pt x="1626866" y="52333"/>
                  </a:lnTo>
                  <a:lnTo>
                    <a:pt x="1581973" y="63090"/>
                  </a:lnTo>
                  <a:lnTo>
                    <a:pt x="1537461" y="74806"/>
                  </a:lnTo>
                  <a:lnTo>
                    <a:pt x="1493342" y="87467"/>
                  </a:lnTo>
                  <a:lnTo>
                    <a:pt x="1449626" y="101064"/>
                  </a:lnTo>
                  <a:lnTo>
                    <a:pt x="1406325" y="115584"/>
                  </a:lnTo>
                  <a:lnTo>
                    <a:pt x="1363450" y="131017"/>
                  </a:lnTo>
                  <a:lnTo>
                    <a:pt x="1321014" y="147349"/>
                  </a:lnTo>
                  <a:lnTo>
                    <a:pt x="1279028" y="164570"/>
                  </a:lnTo>
                  <a:lnTo>
                    <a:pt x="1237504" y="182669"/>
                  </a:lnTo>
                  <a:lnTo>
                    <a:pt x="1196452" y="201633"/>
                  </a:lnTo>
                  <a:lnTo>
                    <a:pt x="1155885" y="221452"/>
                  </a:lnTo>
                  <a:lnTo>
                    <a:pt x="1115813" y="242113"/>
                  </a:lnTo>
                  <a:lnTo>
                    <a:pt x="1076250" y="263605"/>
                  </a:lnTo>
                  <a:lnTo>
                    <a:pt x="1037205" y="285916"/>
                  </a:lnTo>
                  <a:lnTo>
                    <a:pt x="998692" y="309036"/>
                  </a:lnTo>
                  <a:lnTo>
                    <a:pt x="960720" y="332951"/>
                  </a:lnTo>
                  <a:lnTo>
                    <a:pt x="923302" y="357652"/>
                  </a:lnTo>
                  <a:lnTo>
                    <a:pt x="886450" y="383126"/>
                  </a:lnTo>
                  <a:lnTo>
                    <a:pt x="850174" y="409362"/>
                  </a:lnTo>
                  <a:lnTo>
                    <a:pt x="814487" y="436348"/>
                  </a:lnTo>
                  <a:lnTo>
                    <a:pt x="779400" y="464072"/>
                  </a:lnTo>
                  <a:lnTo>
                    <a:pt x="744925" y="492524"/>
                  </a:lnTo>
                  <a:lnTo>
                    <a:pt x="711073" y="521691"/>
                  </a:lnTo>
                  <a:lnTo>
                    <a:pt x="677855" y="551562"/>
                  </a:lnTo>
                  <a:lnTo>
                    <a:pt x="645283" y="582125"/>
                  </a:lnTo>
                  <a:lnTo>
                    <a:pt x="613370" y="613370"/>
                  </a:lnTo>
                  <a:lnTo>
                    <a:pt x="582125" y="645283"/>
                  </a:lnTo>
                  <a:lnTo>
                    <a:pt x="551562" y="677855"/>
                  </a:lnTo>
                  <a:lnTo>
                    <a:pt x="521691" y="711073"/>
                  </a:lnTo>
                  <a:lnTo>
                    <a:pt x="492524" y="744925"/>
                  </a:lnTo>
                  <a:lnTo>
                    <a:pt x="464072" y="779400"/>
                  </a:lnTo>
                  <a:lnTo>
                    <a:pt x="436348" y="814487"/>
                  </a:lnTo>
                  <a:lnTo>
                    <a:pt x="409362" y="850174"/>
                  </a:lnTo>
                  <a:lnTo>
                    <a:pt x="383126" y="886450"/>
                  </a:lnTo>
                  <a:lnTo>
                    <a:pt x="357652" y="923302"/>
                  </a:lnTo>
                  <a:lnTo>
                    <a:pt x="332951" y="960720"/>
                  </a:lnTo>
                  <a:lnTo>
                    <a:pt x="309036" y="998692"/>
                  </a:lnTo>
                  <a:lnTo>
                    <a:pt x="285916" y="1037205"/>
                  </a:lnTo>
                  <a:lnTo>
                    <a:pt x="263605" y="1076250"/>
                  </a:lnTo>
                  <a:lnTo>
                    <a:pt x="242113" y="1115813"/>
                  </a:lnTo>
                  <a:lnTo>
                    <a:pt x="221452" y="1155885"/>
                  </a:lnTo>
                  <a:lnTo>
                    <a:pt x="201633" y="1196452"/>
                  </a:lnTo>
                  <a:lnTo>
                    <a:pt x="182669" y="1237504"/>
                  </a:lnTo>
                  <a:lnTo>
                    <a:pt x="164570" y="1279028"/>
                  </a:lnTo>
                  <a:lnTo>
                    <a:pt x="147349" y="1321014"/>
                  </a:lnTo>
                  <a:lnTo>
                    <a:pt x="131017" y="1363450"/>
                  </a:lnTo>
                  <a:lnTo>
                    <a:pt x="115584" y="1406325"/>
                  </a:lnTo>
                  <a:lnTo>
                    <a:pt x="101064" y="1449626"/>
                  </a:lnTo>
                  <a:lnTo>
                    <a:pt x="87467" y="1493342"/>
                  </a:lnTo>
                  <a:lnTo>
                    <a:pt x="74806" y="1537461"/>
                  </a:lnTo>
                  <a:lnTo>
                    <a:pt x="63090" y="1581973"/>
                  </a:lnTo>
                  <a:lnTo>
                    <a:pt x="52333" y="1626866"/>
                  </a:lnTo>
                  <a:lnTo>
                    <a:pt x="42546" y="1672127"/>
                  </a:lnTo>
                  <a:lnTo>
                    <a:pt x="33739" y="1717746"/>
                  </a:lnTo>
                  <a:lnTo>
                    <a:pt x="25926" y="1763710"/>
                  </a:lnTo>
                  <a:lnTo>
                    <a:pt x="19117" y="1810009"/>
                  </a:lnTo>
                  <a:lnTo>
                    <a:pt x="13324" y="1856631"/>
                  </a:lnTo>
                  <a:lnTo>
                    <a:pt x="8558" y="1903564"/>
                  </a:lnTo>
                  <a:lnTo>
                    <a:pt x="4831" y="1950796"/>
                  </a:lnTo>
                  <a:lnTo>
                    <a:pt x="2154" y="1998317"/>
                  </a:lnTo>
                  <a:lnTo>
                    <a:pt x="540" y="2046114"/>
                  </a:lnTo>
                  <a:lnTo>
                    <a:pt x="0" y="2094177"/>
                  </a:lnTo>
                  <a:lnTo>
                    <a:pt x="540" y="2142239"/>
                  </a:lnTo>
                  <a:lnTo>
                    <a:pt x="2154" y="2190036"/>
                  </a:lnTo>
                  <a:lnTo>
                    <a:pt x="4831" y="2237557"/>
                  </a:lnTo>
                  <a:lnTo>
                    <a:pt x="8558" y="2284789"/>
                  </a:lnTo>
                  <a:lnTo>
                    <a:pt x="13324" y="2331722"/>
                  </a:lnTo>
                  <a:lnTo>
                    <a:pt x="19117" y="2378344"/>
                  </a:lnTo>
                  <a:lnTo>
                    <a:pt x="25926" y="2424643"/>
                  </a:lnTo>
                  <a:lnTo>
                    <a:pt x="33739" y="2470608"/>
                  </a:lnTo>
                  <a:lnTo>
                    <a:pt x="42546" y="2516226"/>
                  </a:lnTo>
                  <a:lnTo>
                    <a:pt x="52333" y="2561488"/>
                  </a:lnTo>
                  <a:lnTo>
                    <a:pt x="63090" y="2606380"/>
                  </a:lnTo>
                  <a:lnTo>
                    <a:pt x="74806" y="2650892"/>
                  </a:lnTo>
                  <a:lnTo>
                    <a:pt x="87467" y="2695012"/>
                  </a:lnTo>
                  <a:lnTo>
                    <a:pt x="101064" y="2738728"/>
                  </a:lnTo>
                  <a:lnTo>
                    <a:pt x="115584" y="2782029"/>
                  </a:lnTo>
                  <a:lnTo>
                    <a:pt x="131017" y="2824903"/>
                  </a:lnTo>
                  <a:lnTo>
                    <a:pt x="147349" y="2867339"/>
                  </a:lnTo>
                  <a:lnTo>
                    <a:pt x="164570" y="2909325"/>
                  </a:lnTo>
                  <a:lnTo>
                    <a:pt x="182669" y="2950849"/>
                  </a:lnTo>
                  <a:lnTo>
                    <a:pt x="201633" y="2991901"/>
                  </a:lnTo>
                  <a:lnTo>
                    <a:pt x="221452" y="3032468"/>
                  </a:lnTo>
                  <a:lnTo>
                    <a:pt x="242113" y="3072540"/>
                  </a:lnTo>
                  <a:lnTo>
                    <a:pt x="263605" y="3112103"/>
                  </a:lnTo>
                  <a:lnTo>
                    <a:pt x="285916" y="3151148"/>
                  </a:lnTo>
                  <a:lnTo>
                    <a:pt x="309036" y="3189662"/>
                  </a:lnTo>
                  <a:lnTo>
                    <a:pt x="332951" y="3227633"/>
                  </a:lnTo>
                  <a:lnTo>
                    <a:pt x="357652" y="3265051"/>
                  </a:lnTo>
                  <a:lnTo>
                    <a:pt x="383126" y="3301903"/>
                  </a:lnTo>
                  <a:lnTo>
                    <a:pt x="409362" y="3338179"/>
                  </a:lnTo>
                  <a:lnTo>
                    <a:pt x="436348" y="3373866"/>
                  </a:lnTo>
                  <a:lnTo>
                    <a:pt x="464072" y="3408953"/>
                  </a:lnTo>
                  <a:lnTo>
                    <a:pt x="492524" y="3443428"/>
                  </a:lnTo>
                  <a:lnTo>
                    <a:pt x="521691" y="3477281"/>
                  </a:lnTo>
                  <a:lnTo>
                    <a:pt x="551562" y="3510498"/>
                  </a:lnTo>
                  <a:lnTo>
                    <a:pt x="582125" y="3543070"/>
                  </a:lnTo>
                  <a:lnTo>
                    <a:pt x="613370" y="3574983"/>
                  </a:lnTo>
                  <a:lnTo>
                    <a:pt x="645283" y="3606228"/>
                  </a:lnTo>
                  <a:lnTo>
                    <a:pt x="677855" y="3636791"/>
                  </a:lnTo>
                  <a:lnTo>
                    <a:pt x="711073" y="3666662"/>
                  </a:lnTo>
                  <a:lnTo>
                    <a:pt x="744925" y="3695829"/>
                  </a:lnTo>
                  <a:lnTo>
                    <a:pt x="779400" y="3724281"/>
                  </a:lnTo>
                  <a:lnTo>
                    <a:pt x="814487" y="3752006"/>
                  </a:lnTo>
                  <a:lnTo>
                    <a:pt x="850174" y="3778991"/>
                  </a:lnTo>
                  <a:lnTo>
                    <a:pt x="886450" y="3805227"/>
                  </a:lnTo>
                  <a:lnTo>
                    <a:pt x="923302" y="3830701"/>
                  </a:lnTo>
                  <a:lnTo>
                    <a:pt x="960720" y="3855402"/>
                  </a:lnTo>
                  <a:lnTo>
                    <a:pt x="998692" y="3879318"/>
                  </a:lnTo>
                  <a:lnTo>
                    <a:pt x="1037205" y="3902437"/>
                  </a:lnTo>
                  <a:lnTo>
                    <a:pt x="1076250" y="3924749"/>
                  </a:lnTo>
                  <a:lnTo>
                    <a:pt x="1115813" y="3946241"/>
                  </a:lnTo>
                  <a:lnTo>
                    <a:pt x="1155885" y="3966902"/>
                  </a:lnTo>
                  <a:lnTo>
                    <a:pt x="1196452" y="3986720"/>
                  </a:lnTo>
                  <a:lnTo>
                    <a:pt x="1237504" y="4005684"/>
                  </a:lnTo>
                  <a:lnTo>
                    <a:pt x="1279028" y="4023783"/>
                  </a:lnTo>
                  <a:lnTo>
                    <a:pt x="1321014" y="4041004"/>
                  </a:lnTo>
                  <a:lnTo>
                    <a:pt x="1363450" y="4057337"/>
                  </a:lnTo>
                  <a:lnTo>
                    <a:pt x="1406325" y="4072769"/>
                  </a:lnTo>
                  <a:lnTo>
                    <a:pt x="1449626" y="4087289"/>
                  </a:lnTo>
                  <a:lnTo>
                    <a:pt x="1493342" y="4100886"/>
                  </a:lnTo>
                  <a:lnTo>
                    <a:pt x="1537461" y="4113548"/>
                  </a:lnTo>
                  <a:lnTo>
                    <a:pt x="1581973" y="4125263"/>
                  </a:lnTo>
                  <a:lnTo>
                    <a:pt x="1626866" y="4136020"/>
                  </a:lnTo>
                  <a:lnTo>
                    <a:pt x="1672127" y="4145807"/>
                  </a:lnTo>
                  <a:lnTo>
                    <a:pt x="1717746" y="4154614"/>
                  </a:lnTo>
                  <a:lnTo>
                    <a:pt x="1763710" y="4162427"/>
                  </a:lnTo>
                  <a:lnTo>
                    <a:pt x="1810009" y="4169236"/>
                  </a:lnTo>
                  <a:lnTo>
                    <a:pt x="1856631" y="4175030"/>
                  </a:lnTo>
                  <a:lnTo>
                    <a:pt x="1903564" y="4179795"/>
                  </a:lnTo>
                  <a:lnTo>
                    <a:pt x="1950796" y="4183522"/>
                  </a:lnTo>
                  <a:lnTo>
                    <a:pt x="1998317" y="4186199"/>
                  </a:lnTo>
                  <a:lnTo>
                    <a:pt x="2046114" y="4187813"/>
                  </a:lnTo>
                  <a:lnTo>
                    <a:pt x="2094177" y="4188354"/>
                  </a:lnTo>
                  <a:lnTo>
                    <a:pt x="2142239" y="4187813"/>
                  </a:lnTo>
                  <a:lnTo>
                    <a:pt x="2190036" y="4186199"/>
                  </a:lnTo>
                  <a:lnTo>
                    <a:pt x="2237557" y="4183522"/>
                  </a:lnTo>
                  <a:lnTo>
                    <a:pt x="2284789" y="4179795"/>
                  </a:lnTo>
                  <a:lnTo>
                    <a:pt x="2331722" y="4175030"/>
                  </a:lnTo>
                  <a:lnTo>
                    <a:pt x="2378344" y="4169236"/>
                  </a:lnTo>
                  <a:lnTo>
                    <a:pt x="2424643" y="4162427"/>
                  </a:lnTo>
                  <a:lnTo>
                    <a:pt x="2470608" y="4154614"/>
                  </a:lnTo>
                  <a:lnTo>
                    <a:pt x="2516226" y="4145807"/>
                  </a:lnTo>
                  <a:lnTo>
                    <a:pt x="2561488" y="4136020"/>
                  </a:lnTo>
                  <a:lnTo>
                    <a:pt x="2606380" y="4125263"/>
                  </a:lnTo>
                  <a:lnTo>
                    <a:pt x="2650892" y="4113548"/>
                  </a:lnTo>
                  <a:lnTo>
                    <a:pt x="2695012" y="4100886"/>
                  </a:lnTo>
                  <a:lnTo>
                    <a:pt x="2738728" y="4087289"/>
                  </a:lnTo>
                  <a:lnTo>
                    <a:pt x="2782029" y="4072769"/>
                  </a:lnTo>
                  <a:lnTo>
                    <a:pt x="2824903" y="4057337"/>
                  </a:lnTo>
                  <a:lnTo>
                    <a:pt x="2867339" y="4041004"/>
                  </a:lnTo>
                  <a:lnTo>
                    <a:pt x="2909325" y="4023783"/>
                  </a:lnTo>
                  <a:lnTo>
                    <a:pt x="2950849" y="4005684"/>
                  </a:lnTo>
                  <a:lnTo>
                    <a:pt x="2991901" y="3986720"/>
                  </a:lnTo>
                  <a:lnTo>
                    <a:pt x="3032468" y="3966902"/>
                  </a:lnTo>
                  <a:lnTo>
                    <a:pt x="3072540" y="3946241"/>
                  </a:lnTo>
                  <a:lnTo>
                    <a:pt x="3112103" y="3924749"/>
                  </a:lnTo>
                  <a:lnTo>
                    <a:pt x="3151148" y="3902437"/>
                  </a:lnTo>
                  <a:lnTo>
                    <a:pt x="3189662" y="3879318"/>
                  </a:lnTo>
                  <a:lnTo>
                    <a:pt x="3227633" y="3855402"/>
                  </a:lnTo>
                  <a:lnTo>
                    <a:pt x="3265051" y="3830701"/>
                  </a:lnTo>
                  <a:lnTo>
                    <a:pt x="3301903" y="3805227"/>
                  </a:lnTo>
                  <a:lnTo>
                    <a:pt x="3338179" y="3778991"/>
                  </a:lnTo>
                  <a:lnTo>
                    <a:pt x="3373866" y="3752006"/>
                  </a:lnTo>
                  <a:lnTo>
                    <a:pt x="3408953" y="3724281"/>
                  </a:lnTo>
                  <a:lnTo>
                    <a:pt x="3443428" y="3695829"/>
                  </a:lnTo>
                  <a:lnTo>
                    <a:pt x="3477281" y="3666662"/>
                  </a:lnTo>
                  <a:lnTo>
                    <a:pt x="3510498" y="3636791"/>
                  </a:lnTo>
                  <a:lnTo>
                    <a:pt x="3543070" y="3606228"/>
                  </a:lnTo>
                  <a:lnTo>
                    <a:pt x="3574983" y="3574983"/>
                  </a:lnTo>
                  <a:lnTo>
                    <a:pt x="3606228" y="3543070"/>
                  </a:lnTo>
                  <a:lnTo>
                    <a:pt x="3636791" y="3510498"/>
                  </a:lnTo>
                  <a:lnTo>
                    <a:pt x="3666662" y="3477281"/>
                  </a:lnTo>
                  <a:lnTo>
                    <a:pt x="3695829" y="3443428"/>
                  </a:lnTo>
                  <a:lnTo>
                    <a:pt x="3724281" y="3408953"/>
                  </a:lnTo>
                  <a:lnTo>
                    <a:pt x="3752006" y="3373866"/>
                  </a:lnTo>
                  <a:lnTo>
                    <a:pt x="3778991" y="3338179"/>
                  </a:lnTo>
                  <a:lnTo>
                    <a:pt x="3805227" y="3301903"/>
                  </a:lnTo>
                  <a:lnTo>
                    <a:pt x="3830701" y="3265051"/>
                  </a:lnTo>
                  <a:lnTo>
                    <a:pt x="3855402" y="3227633"/>
                  </a:lnTo>
                  <a:lnTo>
                    <a:pt x="3879318" y="3189662"/>
                  </a:lnTo>
                  <a:lnTo>
                    <a:pt x="3902437" y="3151148"/>
                  </a:lnTo>
                  <a:lnTo>
                    <a:pt x="3924749" y="3112103"/>
                  </a:lnTo>
                  <a:lnTo>
                    <a:pt x="3946241" y="3072540"/>
                  </a:lnTo>
                  <a:lnTo>
                    <a:pt x="3966902" y="3032468"/>
                  </a:lnTo>
                  <a:lnTo>
                    <a:pt x="3986720" y="2991901"/>
                  </a:lnTo>
                  <a:lnTo>
                    <a:pt x="4005684" y="2950849"/>
                  </a:lnTo>
                  <a:lnTo>
                    <a:pt x="4023783" y="2909325"/>
                  </a:lnTo>
                  <a:lnTo>
                    <a:pt x="4041004" y="2867339"/>
                  </a:lnTo>
                  <a:lnTo>
                    <a:pt x="4057337" y="2824903"/>
                  </a:lnTo>
                  <a:lnTo>
                    <a:pt x="4072769" y="2782029"/>
                  </a:lnTo>
                  <a:lnTo>
                    <a:pt x="4087289" y="2738728"/>
                  </a:lnTo>
                  <a:lnTo>
                    <a:pt x="4100886" y="2695012"/>
                  </a:lnTo>
                  <a:lnTo>
                    <a:pt x="4113548" y="2650892"/>
                  </a:lnTo>
                  <a:lnTo>
                    <a:pt x="4125263" y="2606380"/>
                  </a:lnTo>
                  <a:lnTo>
                    <a:pt x="4136020" y="2561488"/>
                  </a:lnTo>
                  <a:lnTo>
                    <a:pt x="4145807" y="2516226"/>
                  </a:lnTo>
                  <a:lnTo>
                    <a:pt x="4154614" y="2470608"/>
                  </a:lnTo>
                  <a:lnTo>
                    <a:pt x="4162427" y="2424643"/>
                  </a:lnTo>
                  <a:lnTo>
                    <a:pt x="4169236" y="2378344"/>
                  </a:lnTo>
                  <a:lnTo>
                    <a:pt x="4175030" y="2331722"/>
                  </a:lnTo>
                  <a:lnTo>
                    <a:pt x="4179795" y="2284789"/>
                  </a:lnTo>
                  <a:lnTo>
                    <a:pt x="4183522" y="2237557"/>
                  </a:lnTo>
                  <a:lnTo>
                    <a:pt x="4186199" y="2190036"/>
                  </a:lnTo>
                  <a:lnTo>
                    <a:pt x="4187813" y="2142239"/>
                  </a:lnTo>
                  <a:lnTo>
                    <a:pt x="4188354" y="2094177"/>
                  </a:lnTo>
                  <a:lnTo>
                    <a:pt x="4187813" y="2046114"/>
                  </a:lnTo>
                  <a:lnTo>
                    <a:pt x="4186199" y="1998317"/>
                  </a:lnTo>
                  <a:lnTo>
                    <a:pt x="4183522" y="1950796"/>
                  </a:lnTo>
                  <a:lnTo>
                    <a:pt x="4179795" y="1903564"/>
                  </a:lnTo>
                  <a:lnTo>
                    <a:pt x="4175030" y="1856631"/>
                  </a:lnTo>
                  <a:lnTo>
                    <a:pt x="4169236" y="1810009"/>
                  </a:lnTo>
                  <a:lnTo>
                    <a:pt x="4162427" y="1763710"/>
                  </a:lnTo>
                  <a:lnTo>
                    <a:pt x="4154614" y="1717746"/>
                  </a:lnTo>
                  <a:lnTo>
                    <a:pt x="4145807" y="1672127"/>
                  </a:lnTo>
                  <a:lnTo>
                    <a:pt x="4136020" y="1626866"/>
                  </a:lnTo>
                  <a:lnTo>
                    <a:pt x="4125263" y="1581973"/>
                  </a:lnTo>
                  <a:lnTo>
                    <a:pt x="4113548" y="1537461"/>
                  </a:lnTo>
                  <a:lnTo>
                    <a:pt x="4100886" y="1493342"/>
                  </a:lnTo>
                  <a:lnTo>
                    <a:pt x="4087289" y="1449626"/>
                  </a:lnTo>
                  <a:lnTo>
                    <a:pt x="4072769" y="1406325"/>
                  </a:lnTo>
                  <a:lnTo>
                    <a:pt x="4057337" y="1363450"/>
                  </a:lnTo>
                  <a:lnTo>
                    <a:pt x="4041004" y="1321014"/>
                  </a:lnTo>
                  <a:lnTo>
                    <a:pt x="4023783" y="1279028"/>
                  </a:lnTo>
                  <a:lnTo>
                    <a:pt x="4005684" y="1237504"/>
                  </a:lnTo>
                  <a:lnTo>
                    <a:pt x="3986720" y="1196452"/>
                  </a:lnTo>
                  <a:lnTo>
                    <a:pt x="3966902" y="1155885"/>
                  </a:lnTo>
                  <a:lnTo>
                    <a:pt x="3946241" y="1115813"/>
                  </a:lnTo>
                  <a:lnTo>
                    <a:pt x="3924749" y="1076250"/>
                  </a:lnTo>
                  <a:lnTo>
                    <a:pt x="3902437" y="1037205"/>
                  </a:lnTo>
                  <a:lnTo>
                    <a:pt x="3879318" y="998692"/>
                  </a:lnTo>
                  <a:lnTo>
                    <a:pt x="3855402" y="960720"/>
                  </a:lnTo>
                  <a:lnTo>
                    <a:pt x="3830701" y="923302"/>
                  </a:lnTo>
                  <a:lnTo>
                    <a:pt x="3805227" y="886450"/>
                  </a:lnTo>
                  <a:lnTo>
                    <a:pt x="3778991" y="850174"/>
                  </a:lnTo>
                  <a:lnTo>
                    <a:pt x="3752006" y="814487"/>
                  </a:lnTo>
                  <a:lnTo>
                    <a:pt x="3724281" y="779400"/>
                  </a:lnTo>
                  <a:lnTo>
                    <a:pt x="3695829" y="744925"/>
                  </a:lnTo>
                  <a:lnTo>
                    <a:pt x="3666662" y="711073"/>
                  </a:lnTo>
                  <a:lnTo>
                    <a:pt x="3636791" y="677855"/>
                  </a:lnTo>
                  <a:lnTo>
                    <a:pt x="3606228" y="645283"/>
                  </a:lnTo>
                  <a:lnTo>
                    <a:pt x="3574983" y="613370"/>
                  </a:lnTo>
                  <a:lnTo>
                    <a:pt x="3543070" y="582125"/>
                  </a:lnTo>
                  <a:lnTo>
                    <a:pt x="3510498" y="551562"/>
                  </a:lnTo>
                  <a:lnTo>
                    <a:pt x="3477281" y="521691"/>
                  </a:lnTo>
                  <a:lnTo>
                    <a:pt x="3443428" y="492524"/>
                  </a:lnTo>
                  <a:lnTo>
                    <a:pt x="3408953" y="464072"/>
                  </a:lnTo>
                  <a:lnTo>
                    <a:pt x="3373866" y="436348"/>
                  </a:lnTo>
                  <a:lnTo>
                    <a:pt x="3338179" y="409362"/>
                  </a:lnTo>
                  <a:lnTo>
                    <a:pt x="3301903" y="383126"/>
                  </a:lnTo>
                  <a:lnTo>
                    <a:pt x="3265051" y="357652"/>
                  </a:lnTo>
                  <a:lnTo>
                    <a:pt x="3227633" y="332951"/>
                  </a:lnTo>
                  <a:lnTo>
                    <a:pt x="3189662" y="309036"/>
                  </a:lnTo>
                  <a:lnTo>
                    <a:pt x="3151148" y="285916"/>
                  </a:lnTo>
                  <a:lnTo>
                    <a:pt x="3112103" y="263605"/>
                  </a:lnTo>
                  <a:lnTo>
                    <a:pt x="3072540" y="242113"/>
                  </a:lnTo>
                  <a:lnTo>
                    <a:pt x="3032468" y="221452"/>
                  </a:lnTo>
                  <a:lnTo>
                    <a:pt x="2991901" y="201633"/>
                  </a:lnTo>
                  <a:lnTo>
                    <a:pt x="2950849" y="182669"/>
                  </a:lnTo>
                  <a:lnTo>
                    <a:pt x="2909325" y="164570"/>
                  </a:lnTo>
                  <a:lnTo>
                    <a:pt x="2867339" y="147349"/>
                  </a:lnTo>
                  <a:lnTo>
                    <a:pt x="2824903" y="131017"/>
                  </a:lnTo>
                  <a:lnTo>
                    <a:pt x="2782029" y="115584"/>
                  </a:lnTo>
                  <a:lnTo>
                    <a:pt x="2738728" y="101064"/>
                  </a:lnTo>
                  <a:lnTo>
                    <a:pt x="2695012" y="87467"/>
                  </a:lnTo>
                  <a:lnTo>
                    <a:pt x="2650892" y="74806"/>
                  </a:lnTo>
                  <a:lnTo>
                    <a:pt x="2606380" y="63090"/>
                  </a:lnTo>
                  <a:lnTo>
                    <a:pt x="2561488" y="52333"/>
                  </a:lnTo>
                  <a:lnTo>
                    <a:pt x="2516226" y="42546"/>
                  </a:lnTo>
                  <a:lnTo>
                    <a:pt x="2470608" y="33739"/>
                  </a:lnTo>
                  <a:lnTo>
                    <a:pt x="2424643" y="25926"/>
                  </a:lnTo>
                  <a:lnTo>
                    <a:pt x="2378344" y="19117"/>
                  </a:lnTo>
                  <a:lnTo>
                    <a:pt x="2331722" y="13324"/>
                  </a:lnTo>
                  <a:lnTo>
                    <a:pt x="2284789" y="8558"/>
                  </a:lnTo>
                  <a:lnTo>
                    <a:pt x="2237557" y="4831"/>
                  </a:lnTo>
                  <a:lnTo>
                    <a:pt x="2190036" y="2154"/>
                  </a:lnTo>
                  <a:lnTo>
                    <a:pt x="2142239" y="540"/>
                  </a:lnTo>
                  <a:lnTo>
                    <a:pt x="209417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4156941" y="4460180"/>
              <a:ext cx="4188460" cy="4178300"/>
            </a:xfrm>
            <a:custGeom>
              <a:avLst/>
              <a:gdLst/>
              <a:ahLst/>
              <a:cxnLst/>
              <a:rect l="l" t="t" r="r" b="b"/>
              <a:pathLst>
                <a:path w="4188459" h="4178300">
                  <a:moveTo>
                    <a:pt x="1997035" y="4165600"/>
                  </a:moveTo>
                  <a:lnTo>
                    <a:pt x="1856631" y="4165600"/>
                  </a:lnTo>
                  <a:lnTo>
                    <a:pt x="1903564" y="4178300"/>
                  </a:lnTo>
                  <a:lnTo>
                    <a:pt x="2045683" y="4178300"/>
                  </a:lnTo>
                  <a:lnTo>
                    <a:pt x="1997035" y="4165600"/>
                  </a:lnTo>
                  <a:close/>
                </a:path>
                <a:path w="4188459" h="4178300">
                  <a:moveTo>
                    <a:pt x="2331722" y="4165600"/>
                  </a:moveTo>
                  <a:lnTo>
                    <a:pt x="2191318" y="4165600"/>
                  </a:lnTo>
                  <a:lnTo>
                    <a:pt x="2142670" y="4178300"/>
                  </a:lnTo>
                  <a:lnTo>
                    <a:pt x="2284789" y="4178300"/>
                  </a:lnTo>
                  <a:lnTo>
                    <a:pt x="2331722" y="4165600"/>
                  </a:lnTo>
                  <a:close/>
                </a:path>
                <a:path w="4188459" h="4178300">
                  <a:moveTo>
                    <a:pt x="1844234" y="4152900"/>
                  </a:moveTo>
                  <a:lnTo>
                    <a:pt x="1763710" y="4152900"/>
                  </a:lnTo>
                  <a:lnTo>
                    <a:pt x="1810009" y="4165600"/>
                  </a:lnTo>
                  <a:lnTo>
                    <a:pt x="1854542" y="4165600"/>
                  </a:lnTo>
                  <a:lnTo>
                    <a:pt x="1844234" y="4152900"/>
                  </a:lnTo>
                  <a:close/>
                </a:path>
                <a:path w="4188459" h="4178300">
                  <a:moveTo>
                    <a:pt x="2424643" y="4152900"/>
                  </a:moveTo>
                  <a:lnTo>
                    <a:pt x="2344119" y="4152900"/>
                  </a:lnTo>
                  <a:lnTo>
                    <a:pt x="2333812" y="4165600"/>
                  </a:lnTo>
                  <a:lnTo>
                    <a:pt x="2378344" y="4165600"/>
                  </a:lnTo>
                  <a:lnTo>
                    <a:pt x="2424643" y="4152900"/>
                  </a:lnTo>
                  <a:close/>
                </a:path>
                <a:path w="4188459" h="4178300">
                  <a:moveTo>
                    <a:pt x="1684775" y="4127500"/>
                  </a:moveTo>
                  <a:lnTo>
                    <a:pt x="1626866" y="4127500"/>
                  </a:lnTo>
                  <a:lnTo>
                    <a:pt x="1717746" y="4152900"/>
                  </a:lnTo>
                  <a:lnTo>
                    <a:pt x="1760839" y="4152900"/>
                  </a:lnTo>
                  <a:lnTo>
                    <a:pt x="1714496" y="4140200"/>
                  </a:lnTo>
                  <a:lnTo>
                    <a:pt x="1684775" y="4127500"/>
                  </a:lnTo>
                  <a:close/>
                </a:path>
                <a:path w="4188459" h="4178300">
                  <a:moveTo>
                    <a:pt x="2561487" y="4127500"/>
                  </a:moveTo>
                  <a:lnTo>
                    <a:pt x="2503579" y="4127500"/>
                  </a:lnTo>
                  <a:lnTo>
                    <a:pt x="2473857" y="4140200"/>
                  </a:lnTo>
                  <a:lnTo>
                    <a:pt x="2427515" y="4152900"/>
                  </a:lnTo>
                  <a:lnTo>
                    <a:pt x="2470607" y="4152900"/>
                  </a:lnTo>
                  <a:lnTo>
                    <a:pt x="2561487" y="4127500"/>
                  </a:lnTo>
                  <a:close/>
                </a:path>
                <a:path w="4188459" h="4178300">
                  <a:moveTo>
                    <a:pt x="1442164" y="114300"/>
                  </a:moveTo>
                  <a:lnTo>
                    <a:pt x="1321014" y="139700"/>
                  </a:lnTo>
                  <a:lnTo>
                    <a:pt x="1279028" y="165100"/>
                  </a:lnTo>
                  <a:lnTo>
                    <a:pt x="1237504" y="177800"/>
                  </a:lnTo>
                  <a:lnTo>
                    <a:pt x="1196452" y="203200"/>
                  </a:lnTo>
                  <a:lnTo>
                    <a:pt x="1155885" y="215900"/>
                  </a:lnTo>
                  <a:lnTo>
                    <a:pt x="1115813" y="241300"/>
                  </a:lnTo>
                  <a:lnTo>
                    <a:pt x="1076250" y="254000"/>
                  </a:lnTo>
                  <a:lnTo>
                    <a:pt x="998692" y="304800"/>
                  </a:lnTo>
                  <a:lnTo>
                    <a:pt x="923302" y="355600"/>
                  </a:lnTo>
                  <a:lnTo>
                    <a:pt x="886450" y="381000"/>
                  </a:lnTo>
                  <a:lnTo>
                    <a:pt x="850174" y="406400"/>
                  </a:lnTo>
                  <a:lnTo>
                    <a:pt x="814487" y="431800"/>
                  </a:lnTo>
                  <a:lnTo>
                    <a:pt x="779400" y="457200"/>
                  </a:lnTo>
                  <a:lnTo>
                    <a:pt x="744925" y="482600"/>
                  </a:lnTo>
                  <a:lnTo>
                    <a:pt x="711073" y="520700"/>
                  </a:lnTo>
                  <a:lnTo>
                    <a:pt x="677855" y="546100"/>
                  </a:lnTo>
                  <a:lnTo>
                    <a:pt x="645283" y="584200"/>
                  </a:lnTo>
                  <a:lnTo>
                    <a:pt x="613370" y="609600"/>
                  </a:lnTo>
                  <a:lnTo>
                    <a:pt x="582125" y="647700"/>
                  </a:lnTo>
                  <a:lnTo>
                    <a:pt x="551562" y="673100"/>
                  </a:lnTo>
                  <a:lnTo>
                    <a:pt x="521691" y="711200"/>
                  </a:lnTo>
                  <a:lnTo>
                    <a:pt x="492524" y="736600"/>
                  </a:lnTo>
                  <a:lnTo>
                    <a:pt x="464072" y="774700"/>
                  </a:lnTo>
                  <a:lnTo>
                    <a:pt x="436348" y="812800"/>
                  </a:lnTo>
                  <a:lnTo>
                    <a:pt x="409362" y="850900"/>
                  </a:lnTo>
                  <a:lnTo>
                    <a:pt x="383126" y="889000"/>
                  </a:lnTo>
                  <a:lnTo>
                    <a:pt x="357652" y="914400"/>
                  </a:lnTo>
                  <a:lnTo>
                    <a:pt x="332951" y="952500"/>
                  </a:lnTo>
                  <a:lnTo>
                    <a:pt x="309036" y="990600"/>
                  </a:lnTo>
                  <a:lnTo>
                    <a:pt x="285916" y="1028700"/>
                  </a:lnTo>
                  <a:lnTo>
                    <a:pt x="263605" y="1066800"/>
                  </a:lnTo>
                  <a:lnTo>
                    <a:pt x="242113" y="1117600"/>
                  </a:lnTo>
                  <a:lnTo>
                    <a:pt x="221452" y="1155700"/>
                  </a:lnTo>
                  <a:lnTo>
                    <a:pt x="201633" y="1193800"/>
                  </a:lnTo>
                  <a:lnTo>
                    <a:pt x="182669" y="1231900"/>
                  </a:lnTo>
                  <a:lnTo>
                    <a:pt x="164570" y="1270000"/>
                  </a:lnTo>
                  <a:lnTo>
                    <a:pt x="147349" y="1320800"/>
                  </a:lnTo>
                  <a:lnTo>
                    <a:pt x="131017" y="1358900"/>
                  </a:lnTo>
                  <a:lnTo>
                    <a:pt x="115584" y="1397000"/>
                  </a:lnTo>
                  <a:lnTo>
                    <a:pt x="101064" y="1447800"/>
                  </a:lnTo>
                  <a:lnTo>
                    <a:pt x="87467" y="1485900"/>
                  </a:lnTo>
                  <a:lnTo>
                    <a:pt x="74806" y="1536700"/>
                  </a:lnTo>
                  <a:lnTo>
                    <a:pt x="63090" y="1574800"/>
                  </a:lnTo>
                  <a:lnTo>
                    <a:pt x="52333" y="1625600"/>
                  </a:lnTo>
                  <a:lnTo>
                    <a:pt x="42546" y="1663700"/>
                  </a:lnTo>
                  <a:lnTo>
                    <a:pt x="33739" y="1714500"/>
                  </a:lnTo>
                  <a:lnTo>
                    <a:pt x="25926" y="1765300"/>
                  </a:lnTo>
                  <a:lnTo>
                    <a:pt x="19117" y="1803400"/>
                  </a:lnTo>
                  <a:lnTo>
                    <a:pt x="13324" y="1854200"/>
                  </a:lnTo>
                  <a:lnTo>
                    <a:pt x="8558" y="1905000"/>
                  </a:lnTo>
                  <a:lnTo>
                    <a:pt x="4831" y="1943100"/>
                  </a:lnTo>
                  <a:lnTo>
                    <a:pt x="2154" y="1993900"/>
                  </a:lnTo>
                  <a:lnTo>
                    <a:pt x="540" y="2044700"/>
                  </a:lnTo>
                  <a:lnTo>
                    <a:pt x="121" y="2095500"/>
                  </a:lnTo>
                  <a:lnTo>
                    <a:pt x="540" y="2133600"/>
                  </a:lnTo>
                  <a:lnTo>
                    <a:pt x="2154" y="2184400"/>
                  </a:lnTo>
                  <a:lnTo>
                    <a:pt x="4831" y="2235200"/>
                  </a:lnTo>
                  <a:lnTo>
                    <a:pt x="8558" y="2286000"/>
                  </a:lnTo>
                  <a:lnTo>
                    <a:pt x="13324" y="2324100"/>
                  </a:lnTo>
                  <a:lnTo>
                    <a:pt x="19117" y="2374900"/>
                  </a:lnTo>
                  <a:lnTo>
                    <a:pt x="25926" y="2425700"/>
                  </a:lnTo>
                  <a:lnTo>
                    <a:pt x="33739" y="2463800"/>
                  </a:lnTo>
                  <a:lnTo>
                    <a:pt x="42546" y="2514600"/>
                  </a:lnTo>
                  <a:lnTo>
                    <a:pt x="52333" y="2552700"/>
                  </a:lnTo>
                  <a:lnTo>
                    <a:pt x="63090" y="2603500"/>
                  </a:lnTo>
                  <a:lnTo>
                    <a:pt x="74806" y="2641600"/>
                  </a:lnTo>
                  <a:lnTo>
                    <a:pt x="87467" y="2692400"/>
                  </a:lnTo>
                  <a:lnTo>
                    <a:pt x="101064" y="2730500"/>
                  </a:lnTo>
                  <a:lnTo>
                    <a:pt x="115584" y="2781300"/>
                  </a:lnTo>
                  <a:lnTo>
                    <a:pt x="131017" y="2819400"/>
                  </a:lnTo>
                  <a:lnTo>
                    <a:pt x="147349" y="2857500"/>
                  </a:lnTo>
                  <a:lnTo>
                    <a:pt x="164570" y="2908300"/>
                  </a:lnTo>
                  <a:lnTo>
                    <a:pt x="182669" y="2946400"/>
                  </a:lnTo>
                  <a:lnTo>
                    <a:pt x="201633" y="2984500"/>
                  </a:lnTo>
                  <a:lnTo>
                    <a:pt x="221452" y="3022600"/>
                  </a:lnTo>
                  <a:lnTo>
                    <a:pt x="242113" y="3073400"/>
                  </a:lnTo>
                  <a:lnTo>
                    <a:pt x="263605" y="3111500"/>
                  </a:lnTo>
                  <a:lnTo>
                    <a:pt x="285916" y="3149600"/>
                  </a:lnTo>
                  <a:lnTo>
                    <a:pt x="309036" y="3187700"/>
                  </a:lnTo>
                  <a:lnTo>
                    <a:pt x="332951" y="3225800"/>
                  </a:lnTo>
                  <a:lnTo>
                    <a:pt x="357652" y="3263900"/>
                  </a:lnTo>
                  <a:lnTo>
                    <a:pt x="383126" y="3302000"/>
                  </a:lnTo>
                  <a:lnTo>
                    <a:pt x="409362" y="3340100"/>
                  </a:lnTo>
                  <a:lnTo>
                    <a:pt x="436348" y="3365500"/>
                  </a:lnTo>
                  <a:lnTo>
                    <a:pt x="464072" y="3403600"/>
                  </a:lnTo>
                  <a:lnTo>
                    <a:pt x="492524" y="3441700"/>
                  </a:lnTo>
                  <a:lnTo>
                    <a:pt x="521691" y="3479800"/>
                  </a:lnTo>
                  <a:lnTo>
                    <a:pt x="551562" y="3505200"/>
                  </a:lnTo>
                  <a:lnTo>
                    <a:pt x="582125" y="3543300"/>
                  </a:lnTo>
                  <a:lnTo>
                    <a:pt x="613370" y="3568700"/>
                  </a:lnTo>
                  <a:lnTo>
                    <a:pt x="645283" y="3606800"/>
                  </a:lnTo>
                  <a:lnTo>
                    <a:pt x="677855" y="3632200"/>
                  </a:lnTo>
                  <a:lnTo>
                    <a:pt x="711073" y="3657600"/>
                  </a:lnTo>
                  <a:lnTo>
                    <a:pt x="744925" y="3695700"/>
                  </a:lnTo>
                  <a:lnTo>
                    <a:pt x="779400" y="3721100"/>
                  </a:lnTo>
                  <a:lnTo>
                    <a:pt x="814487" y="3746500"/>
                  </a:lnTo>
                  <a:lnTo>
                    <a:pt x="850174" y="3771900"/>
                  </a:lnTo>
                  <a:lnTo>
                    <a:pt x="886450" y="3797300"/>
                  </a:lnTo>
                  <a:lnTo>
                    <a:pt x="923302" y="3822700"/>
                  </a:lnTo>
                  <a:lnTo>
                    <a:pt x="998692" y="3873500"/>
                  </a:lnTo>
                  <a:lnTo>
                    <a:pt x="1076250" y="3924300"/>
                  </a:lnTo>
                  <a:lnTo>
                    <a:pt x="1115813" y="3937000"/>
                  </a:lnTo>
                  <a:lnTo>
                    <a:pt x="1196452" y="3987800"/>
                  </a:lnTo>
                  <a:lnTo>
                    <a:pt x="1237504" y="4000500"/>
                  </a:lnTo>
                  <a:lnTo>
                    <a:pt x="1274783" y="4025900"/>
                  </a:lnTo>
                  <a:lnTo>
                    <a:pt x="1286705" y="4038600"/>
                  </a:lnTo>
                  <a:lnTo>
                    <a:pt x="1406325" y="4064000"/>
                  </a:lnTo>
                  <a:lnTo>
                    <a:pt x="1445174" y="4089400"/>
                  </a:lnTo>
                  <a:lnTo>
                    <a:pt x="1446403" y="4089400"/>
                  </a:lnTo>
                  <a:lnTo>
                    <a:pt x="1579412" y="4127500"/>
                  </a:lnTo>
                  <a:lnTo>
                    <a:pt x="1668509" y="4127500"/>
                  </a:lnTo>
                  <a:lnTo>
                    <a:pt x="1622889" y="4114800"/>
                  </a:lnTo>
                  <a:lnTo>
                    <a:pt x="1577648" y="4114800"/>
                  </a:lnTo>
                  <a:lnTo>
                    <a:pt x="1444320" y="4076700"/>
                  </a:lnTo>
                  <a:lnTo>
                    <a:pt x="1400716" y="4051300"/>
                  </a:lnTo>
                  <a:lnTo>
                    <a:pt x="1314836" y="4025900"/>
                  </a:lnTo>
                  <a:lnTo>
                    <a:pt x="1272586" y="4000500"/>
                  </a:lnTo>
                  <a:lnTo>
                    <a:pt x="1230810" y="3987800"/>
                  </a:lnTo>
                  <a:lnTo>
                    <a:pt x="1189521" y="3962400"/>
                  </a:lnTo>
                  <a:lnTo>
                    <a:pt x="1148732" y="3949700"/>
                  </a:lnTo>
                  <a:lnTo>
                    <a:pt x="1068698" y="3898900"/>
                  </a:lnTo>
                  <a:lnTo>
                    <a:pt x="1029477" y="3886200"/>
                  </a:lnTo>
                  <a:lnTo>
                    <a:pt x="952689" y="3835400"/>
                  </a:lnTo>
                  <a:lnTo>
                    <a:pt x="915146" y="3810000"/>
                  </a:lnTo>
                  <a:lnTo>
                    <a:pt x="878185" y="3784600"/>
                  </a:lnTo>
                  <a:lnTo>
                    <a:pt x="841820" y="3759200"/>
                  </a:lnTo>
                  <a:lnTo>
                    <a:pt x="806061" y="3733800"/>
                  </a:lnTo>
                  <a:lnTo>
                    <a:pt x="770922" y="3695700"/>
                  </a:lnTo>
                  <a:lnTo>
                    <a:pt x="736413" y="3670300"/>
                  </a:lnTo>
                  <a:lnTo>
                    <a:pt x="702547" y="3644900"/>
                  </a:lnTo>
                  <a:lnTo>
                    <a:pt x="669336" y="3606800"/>
                  </a:lnTo>
                  <a:lnTo>
                    <a:pt x="636792" y="3581400"/>
                  </a:lnTo>
                  <a:lnTo>
                    <a:pt x="604927" y="3543300"/>
                  </a:lnTo>
                  <a:lnTo>
                    <a:pt x="573753" y="3517900"/>
                  </a:lnTo>
                  <a:lnTo>
                    <a:pt x="543281" y="3479800"/>
                  </a:lnTo>
                  <a:lnTo>
                    <a:pt x="513525" y="3454400"/>
                  </a:lnTo>
                  <a:lnTo>
                    <a:pt x="484495" y="3416300"/>
                  </a:lnTo>
                  <a:lnTo>
                    <a:pt x="456204" y="3378200"/>
                  </a:lnTo>
                  <a:lnTo>
                    <a:pt x="428664" y="3340100"/>
                  </a:lnTo>
                  <a:lnTo>
                    <a:pt x="401886" y="3302000"/>
                  </a:lnTo>
                  <a:lnTo>
                    <a:pt x="375884" y="3263900"/>
                  </a:lnTo>
                  <a:lnTo>
                    <a:pt x="350668" y="3225800"/>
                  </a:lnTo>
                  <a:lnTo>
                    <a:pt x="326251" y="3187700"/>
                  </a:lnTo>
                  <a:lnTo>
                    <a:pt x="302644" y="3149600"/>
                  </a:lnTo>
                  <a:lnTo>
                    <a:pt x="279860" y="3111500"/>
                  </a:lnTo>
                  <a:lnTo>
                    <a:pt x="257911" y="3073400"/>
                  </a:lnTo>
                  <a:lnTo>
                    <a:pt x="236809" y="3035300"/>
                  </a:lnTo>
                  <a:lnTo>
                    <a:pt x="216565" y="2997200"/>
                  </a:lnTo>
                  <a:lnTo>
                    <a:pt x="197192" y="2959100"/>
                  </a:lnTo>
                  <a:lnTo>
                    <a:pt x="178702" y="2908300"/>
                  </a:lnTo>
                  <a:lnTo>
                    <a:pt x="161106" y="2870200"/>
                  </a:lnTo>
                  <a:lnTo>
                    <a:pt x="144417" y="2832100"/>
                  </a:lnTo>
                  <a:lnTo>
                    <a:pt x="128646" y="2781300"/>
                  </a:lnTo>
                  <a:lnTo>
                    <a:pt x="113806" y="2743200"/>
                  </a:lnTo>
                  <a:lnTo>
                    <a:pt x="99909" y="2692400"/>
                  </a:lnTo>
                  <a:lnTo>
                    <a:pt x="86966" y="2654300"/>
                  </a:lnTo>
                  <a:lnTo>
                    <a:pt x="74990" y="2603500"/>
                  </a:lnTo>
                  <a:lnTo>
                    <a:pt x="63992" y="2565400"/>
                  </a:lnTo>
                  <a:lnTo>
                    <a:pt x="53985" y="2514600"/>
                  </a:lnTo>
                  <a:lnTo>
                    <a:pt x="44980" y="2476500"/>
                  </a:lnTo>
                  <a:lnTo>
                    <a:pt x="36990" y="2425700"/>
                  </a:lnTo>
                  <a:lnTo>
                    <a:pt x="30026" y="2374900"/>
                  </a:lnTo>
                  <a:lnTo>
                    <a:pt x="24101" y="2324100"/>
                  </a:lnTo>
                  <a:lnTo>
                    <a:pt x="19226" y="2286000"/>
                  </a:lnTo>
                  <a:lnTo>
                    <a:pt x="15413" y="2235200"/>
                  </a:lnTo>
                  <a:lnTo>
                    <a:pt x="12675" y="2184400"/>
                  </a:lnTo>
                  <a:lnTo>
                    <a:pt x="11024" y="2133600"/>
                  </a:lnTo>
                  <a:lnTo>
                    <a:pt x="10471" y="2095500"/>
                  </a:lnTo>
                  <a:lnTo>
                    <a:pt x="11024" y="2044700"/>
                  </a:lnTo>
                  <a:lnTo>
                    <a:pt x="12675" y="1993900"/>
                  </a:lnTo>
                  <a:lnTo>
                    <a:pt x="15413" y="1943100"/>
                  </a:lnTo>
                  <a:lnTo>
                    <a:pt x="19226" y="1892300"/>
                  </a:lnTo>
                  <a:lnTo>
                    <a:pt x="24101" y="1854200"/>
                  </a:lnTo>
                  <a:lnTo>
                    <a:pt x="30026" y="1803400"/>
                  </a:lnTo>
                  <a:lnTo>
                    <a:pt x="36990" y="1752600"/>
                  </a:lnTo>
                  <a:lnTo>
                    <a:pt x="44980" y="1714500"/>
                  </a:lnTo>
                  <a:lnTo>
                    <a:pt x="53985" y="1663700"/>
                  </a:lnTo>
                  <a:lnTo>
                    <a:pt x="63992" y="1612900"/>
                  </a:lnTo>
                  <a:lnTo>
                    <a:pt x="74990" y="1574800"/>
                  </a:lnTo>
                  <a:lnTo>
                    <a:pt x="86966" y="1524000"/>
                  </a:lnTo>
                  <a:lnTo>
                    <a:pt x="99909" y="1485900"/>
                  </a:lnTo>
                  <a:lnTo>
                    <a:pt x="113806" y="1435100"/>
                  </a:lnTo>
                  <a:lnTo>
                    <a:pt x="128646" y="1397000"/>
                  </a:lnTo>
                  <a:lnTo>
                    <a:pt x="144417" y="1358900"/>
                  </a:lnTo>
                  <a:lnTo>
                    <a:pt x="161106" y="1308100"/>
                  </a:lnTo>
                  <a:lnTo>
                    <a:pt x="178702" y="1270000"/>
                  </a:lnTo>
                  <a:lnTo>
                    <a:pt x="197192" y="1231900"/>
                  </a:lnTo>
                  <a:lnTo>
                    <a:pt x="216565" y="1181100"/>
                  </a:lnTo>
                  <a:lnTo>
                    <a:pt x="236809" y="1143000"/>
                  </a:lnTo>
                  <a:lnTo>
                    <a:pt x="257911" y="1104900"/>
                  </a:lnTo>
                  <a:lnTo>
                    <a:pt x="279860" y="1066800"/>
                  </a:lnTo>
                  <a:lnTo>
                    <a:pt x="302644" y="1028700"/>
                  </a:lnTo>
                  <a:lnTo>
                    <a:pt x="326251" y="990600"/>
                  </a:lnTo>
                  <a:lnTo>
                    <a:pt x="350668" y="952500"/>
                  </a:lnTo>
                  <a:lnTo>
                    <a:pt x="375884" y="914400"/>
                  </a:lnTo>
                  <a:lnTo>
                    <a:pt x="401886" y="876300"/>
                  </a:lnTo>
                  <a:lnTo>
                    <a:pt x="428664" y="838200"/>
                  </a:lnTo>
                  <a:lnTo>
                    <a:pt x="456204" y="800100"/>
                  </a:lnTo>
                  <a:lnTo>
                    <a:pt x="484495" y="762000"/>
                  </a:lnTo>
                  <a:lnTo>
                    <a:pt x="513525" y="736600"/>
                  </a:lnTo>
                  <a:lnTo>
                    <a:pt x="543281" y="698500"/>
                  </a:lnTo>
                  <a:lnTo>
                    <a:pt x="573753" y="660400"/>
                  </a:lnTo>
                  <a:lnTo>
                    <a:pt x="604927" y="635000"/>
                  </a:lnTo>
                  <a:lnTo>
                    <a:pt x="636792" y="596900"/>
                  </a:lnTo>
                  <a:lnTo>
                    <a:pt x="669336" y="571500"/>
                  </a:lnTo>
                  <a:lnTo>
                    <a:pt x="702547" y="533400"/>
                  </a:lnTo>
                  <a:lnTo>
                    <a:pt x="736413" y="508000"/>
                  </a:lnTo>
                  <a:lnTo>
                    <a:pt x="770922" y="482600"/>
                  </a:lnTo>
                  <a:lnTo>
                    <a:pt x="806061" y="457200"/>
                  </a:lnTo>
                  <a:lnTo>
                    <a:pt x="841820" y="419100"/>
                  </a:lnTo>
                  <a:lnTo>
                    <a:pt x="878185" y="393700"/>
                  </a:lnTo>
                  <a:lnTo>
                    <a:pt x="915146" y="368300"/>
                  </a:lnTo>
                  <a:lnTo>
                    <a:pt x="952689" y="342900"/>
                  </a:lnTo>
                  <a:lnTo>
                    <a:pt x="990804" y="317500"/>
                  </a:lnTo>
                  <a:lnTo>
                    <a:pt x="1029477" y="304800"/>
                  </a:lnTo>
                  <a:lnTo>
                    <a:pt x="1108453" y="254000"/>
                  </a:lnTo>
                  <a:lnTo>
                    <a:pt x="1148732" y="228600"/>
                  </a:lnTo>
                  <a:lnTo>
                    <a:pt x="1189521" y="215900"/>
                  </a:lnTo>
                  <a:lnTo>
                    <a:pt x="1230810" y="190500"/>
                  </a:lnTo>
                  <a:lnTo>
                    <a:pt x="1272586" y="177800"/>
                  </a:lnTo>
                  <a:lnTo>
                    <a:pt x="1314836" y="152400"/>
                  </a:lnTo>
                  <a:lnTo>
                    <a:pt x="1400716" y="127000"/>
                  </a:lnTo>
                  <a:lnTo>
                    <a:pt x="1442164" y="114300"/>
                  </a:lnTo>
                  <a:close/>
                </a:path>
                <a:path w="4188459" h="4178300">
                  <a:moveTo>
                    <a:pt x="2746192" y="114300"/>
                  </a:moveTo>
                  <a:lnTo>
                    <a:pt x="2787638" y="127000"/>
                  </a:lnTo>
                  <a:lnTo>
                    <a:pt x="2873517" y="152400"/>
                  </a:lnTo>
                  <a:lnTo>
                    <a:pt x="2915768" y="177800"/>
                  </a:lnTo>
                  <a:lnTo>
                    <a:pt x="2957544" y="190500"/>
                  </a:lnTo>
                  <a:lnTo>
                    <a:pt x="2998832" y="215900"/>
                  </a:lnTo>
                  <a:lnTo>
                    <a:pt x="3039622" y="228600"/>
                  </a:lnTo>
                  <a:lnTo>
                    <a:pt x="3079900" y="254000"/>
                  </a:lnTo>
                  <a:lnTo>
                    <a:pt x="3158876" y="304800"/>
                  </a:lnTo>
                  <a:lnTo>
                    <a:pt x="3197550" y="317500"/>
                  </a:lnTo>
                  <a:lnTo>
                    <a:pt x="3235664" y="342900"/>
                  </a:lnTo>
                  <a:lnTo>
                    <a:pt x="3273208" y="368300"/>
                  </a:lnTo>
                  <a:lnTo>
                    <a:pt x="3310168" y="393700"/>
                  </a:lnTo>
                  <a:lnTo>
                    <a:pt x="3346534" y="419100"/>
                  </a:lnTo>
                  <a:lnTo>
                    <a:pt x="3382292" y="457200"/>
                  </a:lnTo>
                  <a:lnTo>
                    <a:pt x="3417432" y="482600"/>
                  </a:lnTo>
                  <a:lnTo>
                    <a:pt x="3451941" y="508000"/>
                  </a:lnTo>
                  <a:lnTo>
                    <a:pt x="3485806" y="533400"/>
                  </a:lnTo>
                  <a:lnTo>
                    <a:pt x="3519017" y="571500"/>
                  </a:lnTo>
                  <a:lnTo>
                    <a:pt x="3551561" y="596900"/>
                  </a:lnTo>
                  <a:lnTo>
                    <a:pt x="3583426" y="635000"/>
                  </a:lnTo>
                  <a:lnTo>
                    <a:pt x="3614601" y="660400"/>
                  </a:lnTo>
                  <a:lnTo>
                    <a:pt x="3645072" y="698500"/>
                  </a:lnTo>
                  <a:lnTo>
                    <a:pt x="3674829" y="736600"/>
                  </a:lnTo>
                  <a:lnTo>
                    <a:pt x="3703859" y="762000"/>
                  </a:lnTo>
                  <a:lnTo>
                    <a:pt x="3732150" y="800100"/>
                  </a:lnTo>
                  <a:lnTo>
                    <a:pt x="3759690" y="838200"/>
                  </a:lnTo>
                  <a:lnTo>
                    <a:pt x="3786467" y="876300"/>
                  </a:lnTo>
                  <a:lnTo>
                    <a:pt x="3812470" y="914400"/>
                  </a:lnTo>
                  <a:lnTo>
                    <a:pt x="3837686" y="952500"/>
                  </a:lnTo>
                  <a:lnTo>
                    <a:pt x="3862103" y="990600"/>
                  </a:lnTo>
                  <a:lnTo>
                    <a:pt x="3885709" y="1028700"/>
                  </a:lnTo>
                  <a:lnTo>
                    <a:pt x="3908493" y="1066800"/>
                  </a:lnTo>
                  <a:lnTo>
                    <a:pt x="3930442" y="1104900"/>
                  </a:lnTo>
                  <a:lnTo>
                    <a:pt x="3951545" y="1143000"/>
                  </a:lnTo>
                  <a:lnTo>
                    <a:pt x="3971788" y="1181100"/>
                  </a:lnTo>
                  <a:lnTo>
                    <a:pt x="3991161" y="1231900"/>
                  </a:lnTo>
                  <a:lnTo>
                    <a:pt x="4009652" y="1270000"/>
                  </a:lnTo>
                  <a:lnTo>
                    <a:pt x="4027247" y="1308100"/>
                  </a:lnTo>
                  <a:lnTo>
                    <a:pt x="4043937" y="1358900"/>
                  </a:lnTo>
                  <a:lnTo>
                    <a:pt x="4059707" y="1397000"/>
                  </a:lnTo>
                  <a:lnTo>
                    <a:pt x="4074547" y="1435100"/>
                  </a:lnTo>
                  <a:lnTo>
                    <a:pt x="4088445" y="1485900"/>
                  </a:lnTo>
                  <a:lnTo>
                    <a:pt x="4101387" y="1524000"/>
                  </a:lnTo>
                  <a:lnTo>
                    <a:pt x="4113364" y="1574800"/>
                  </a:lnTo>
                  <a:lnTo>
                    <a:pt x="4124362" y="1612900"/>
                  </a:lnTo>
                  <a:lnTo>
                    <a:pt x="4134369" y="1663700"/>
                  </a:lnTo>
                  <a:lnTo>
                    <a:pt x="4143374" y="1714500"/>
                  </a:lnTo>
                  <a:lnTo>
                    <a:pt x="4151364" y="1752600"/>
                  </a:lnTo>
                  <a:lnTo>
                    <a:pt x="4158328" y="1803400"/>
                  </a:lnTo>
                  <a:lnTo>
                    <a:pt x="4164253" y="1854200"/>
                  </a:lnTo>
                  <a:lnTo>
                    <a:pt x="4169128" y="1892300"/>
                  </a:lnTo>
                  <a:lnTo>
                    <a:pt x="4172940" y="1943100"/>
                  </a:lnTo>
                  <a:lnTo>
                    <a:pt x="4175678" y="1993900"/>
                  </a:lnTo>
                  <a:lnTo>
                    <a:pt x="4177330" y="2044700"/>
                  </a:lnTo>
                  <a:lnTo>
                    <a:pt x="4177883" y="2095500"/>
                  </a:lnTo>
                  <a:lnTo>
                    <a:pt x="4177330" y="2133600"/>
                  </a:lnTo>
                  <a:lnTo>
                    <a:pt x="4175678" y="2184400"/>
                  </a:lnTo>
                  <a:lnTo>
                    <a:pt x="4172940" y="2235200"/>
                  </a:lnTo>
                  <a:lnTo>
                    <a:pt x="4169128" y="2286000"/>
                  </a:lnTo>
                  <a:lnTo>
                    <a:pt x="4164253" y="2324100"/>
                  </a:lnTo>
                  <a:lnTo>
                    <a:pt x="4158328" y="2374900"/>
                  </a:lnTo>
                  <a:lnTo>
                    <a:pt x="4151364" y="2425700"/>
                  </a:lnTo>
                  <a:lnTo>
                    <a:pt x="4143374" y="2476500"/>
                  </a:lnTo>
                  <a:lnTo>
                    <a:pt x="4134369" y="2514600"/>
                  </a:lnTo>
                  <a:lnTo>
                    <a:pt x="4124362" y="2565400"/>
                  </a:lnTo>
                  <a:lnTo>
                    <a:pt x="4113364" y="2603500"/>
                  </a:lnTo>
                  <a:lnTo>
                    <a:pt x="4101387" y="2654300"/>
                  </a:lnTo>
                  <a:lnTo>
                    <a:pt x="4088445" y="2692400"/>
                  </a:lnTo>
                  <a:lnTo>
                    <a:pt x="4074547" y="2743200"/>
                  </a:lnTo>
                  <a:lnTo>
                    <a:pt x="4059707" y="2781300"/>
                  </a:lnTo>
                  <a:lnTo>
                    <a:pt x="4043937" y="2832100"/>
                  </a:lnTo>
                  <a:lnTo>
                    <a:pt x="4027247" y="2870200"/>
                  </a:lnTo>
                  <a:lnTo>
                    <a:pt x="4009652" y="2908300"/>
                  </a:lnTo>
                  <a:lnTo>
                    <a:pt x="3991161" y="2959100"/>
                  </a:lnTo>
                  <a:lnTo>
                    <a:pt x="3971788" y="2997200"/>
                  </a:lnTo>
                  <a:lnTo>
                    <a:pt x="3951545" y="3035300"/>
                  </a:lnTo>
                  <a:lnTo>
                    <a:pt x="3930442" y="3073400"/>
                  </a:lnTo>
                  <a:lnTo>
                    <a:pt x="3908493" y="3111500"/>
                  </a:lnTo>
                  <a:lnTo>
                    <a:pt x="3885709" y="3149600"/>
                  </a:lnTo>
                  <a:lnTo>
                    <a:pt x="3862103" y="3187700"/>
                  </a:lnTo>
                  <a:lnTo>
                    <a:pt x="3837686" y="3225800"/>
                  </a:lnTo>
                  <a:lnTo>
                    <a:pt x="3812470" y="3263900"/>
                  </a:lnTo>
                  <a:lnTo>
                    <a:pt x="3786467" y="3302000"/>
                  </a:lnTo>
                  <a:lnTo>
                    <a:pt x="3759690" y="3340100"/>
                  </a:lnTo>
                  <a:lnTo>
                    <a:pt x="3732150" y="3378200"/>
                  </a:lnTo>
                  <a:lnTo>
                    <a:pt x="3703859" y="3416300"/>
                  </a:lnTo>
                  <a:lnTo>
                    <a:pt x="3674829" y="3454400"/>
                  </a:lnTo>
                  <a:lnTo>
                    <a:pt x="3645072" y="3479800"/>
                  </a:lnTo>
                  <a:lnTo>
                    <a:pt x="3614601" y="3517900"/>
                  </a:lnTo>
                  <a:lnTo>
                    <a:pt x="3583426" y="3543300"/>
                  </a:lnTo>
                  <a:lnTo>
                    <a:pt x="3551561" y="3581400"/>
                  </a:lnTo>
                  <a:lnTo>
                    <a:pt x="3519017" y="3606800"/>
                  </a:lnTo>
                  <a:lnTo>
                    <a:pt x="3485806" y="3644900"/>
                  </a:lnTo>
                  <a:lnTo>
                    <a:pt x="3451941" y="3670300"/>
                  </a:lnTo>
                  <a:lnTo>
                    <a:pt x="3417432" y="3695700"/>
                  </a:lnTo>
                  <a:lnTo>
                    <a:pt x="3382292" y="3733800"/>
                  </a:lnTo>
                  <a:lnTo>
                    <a:pt x="3346534" y="3759200"/>
                  </a:lnTo>
                  <a:lnTo>
                    <a:pt x="3310168" y="3784600"/>
                  </a:lnTo>
                  <a:lnTo>
                    <a:pt x="3273208" y="3810000"/>
                  </a:lnTo>
                  <a:lnTo>
                    <a:pt x="3235664" y="3835400"/>
                  </a:lnTo>
                  <a:lnTo>
                    <a:pt x="3158876" y="3886200"/>
                  </a:lnTo>
                  <a:lnTo>
                    <a:pt x="3119656" y="3898900"/>
                  </a:lnTo>
                  <a:lnTo>
                    <a:pt x="3039622" y="3949700"/>
                  </a:lnTo>
                  <a:lnTo>
                    <a:pt x="2998832" y="3962400"/>
                  </a:lnTo>
                  <a:lnTo>
                    <a:pt x="2957544" y="3987800"/>
                  </a:lnTo>
                  <a:lnTo>
                    <a:pt x="2915768" y="4000500"/>
                  </a:lnTo>
                  <a:lnTo>
                    <a:pt x="2873517" y="4025900"/>
                  </a:lnTo>
                  <a:lnTo>
                    <a:pt x="2787638" y="4051300"/>
                  </a:lnTo>
                  <a:lnTo>
                    <a:pt x="2744034" y="4076700"/>
                  </a:lnTo>
                  <a:lnTo>
                    <a:pt x="2610706" y="4114800"/>
                  </a:lnTo>
                  <a:lnTo>
                    <a:pt x="2565465" y="4114800"/>
                  </a:lnTo>
                  <a:lnTo>
                    <a:pt x="2519845" y="4127500"/>
                  </a:lnTo>
                  <a:lnTo>
                    <a:pt x="2608941" y="4127500"/>
                  </a:lnTo>
                  <a:lnTo>
                    <a:pt x="2741951" y="4089400"/>
                  </a:lnTo>
                  <a:lnTo>
                    <a:pt x="2743178" y="4089400"/>
                  </a:lnTo>
                  <a:lnTo>
                    <a:pt x="2782028" y="4064000"/>
                  </a:lnTo>
                  <a:lnTo>
                    <a:pt x="2901650" y="4038600"/>
                  </a:lnTo>
                  <a:lnTo>
                    <a:pt x="2913568" y="4025900"/>
                  </a:lnTo>
                  <a:lnTo>
                    <a:pt x="2950849" y="4000500"/>
                  </a:lnTo>
                  <a:lnTo>
                    <a:pt x="2991901" y="3987800"/>
                  </a:lnTo>
                  <a:lnTo>
                    <a:pt x="3072540" y="3937000"/>
                  </a:lnTo>
                  <a:lnTo>
                    <a:pt x="3112103" y="3924300"/>
                  </a:lnTo>
                  <a:lnTo>
                    <a:pt x="3189661" y="3873500"/>
                  </a:lnTo>
                  <a:lnTo>
                    <a:pt x="3265051" y="3822700"/>
                  </a:lnTo>
                  <a:lnTo>
                    <a:pt x="3301903" y="3797300"/>
                  </a:lnTo>
                  <a:lnTo>
                    <a:pt x="3338179" y="3771900"/>
                  </a:lnTo>
                  <a:lnTo>
                    <a:pt x="3373866" y="3746500"/>
                  </a:lnTo>
                  <a:lnTo>
                    <a:pt x="3408953" y="3721100"/>
                  </a:lnTo>
                  <a:lnTo>
                    <a:pt x="3443428" y="3695700"/>
                  </a:lnTo>
                  <a:lnTo>
                    <a:pt x="3477280" y="3657600"/>
                  </a:lnTo>
                  <a:lnTo>
                    <a:pt x="3510498" y="3632200"/>
                  </a:lnTo>
                  <a:lnTo>
                    <a:pt x="3543070" y="3606800"/>
                  </a:lnTo>
                  <a:lnTo>
                    <a:pt x="3574983" y="3568700"/>
                  </a:lnTo>
                  <a:lnTo>
                    <a:pt x="3606228" y="3543300"/>
                  </a:lnTo>
                  <a:lnTo>
                    <a:pt x="3636791" y="3505200"/>
                  </a:lnTo>
                  <a:lnTo>
                    <a:pt x="3666662" y="3479800"/>
                  </a:lnTo>
                  <a:lnTo>
                    <a:pt x="3695829" y="3441700"/>
                  </a:lnTo>
                  <a:lnTo>
                    <a:pt x="3724281" y="3403600"/>
                  </a:lnTo>
                  <a:lnTo>
                    <a:pt x="3752005" y="3365500"/>
                  </a:lnTo>
                  <a:lnTo>
                    <a:pt x="3778991" y="3340100"/>
                  </a:lnTo>
                  <a:lnTo>
                    <a:pt x="3805227" y="3302000"/>
                  </a:lnTo>
                  <a:lnTo>
                    <a:pt x="3830701" y="3263900"/>
                  </a:lnTo>
                  <a:lnTo>
                    <a:pt x="3855402" y="3225800"/>
                  </a:lnTo>
                  <a:lnTo>
                    <a:pt x="3879318" y="3187700"/>
                  </a:lnTo>
                  <a:lnTo>
                    <a:pt x="3902437" y="3149600"/>
                  </a:lnTo>
                  <a:lnTo>
                    <a:pt x="3924749" y="3111500"/>
                  </a:lnTo>
                  <a:lnTo>
                    <a:pt x="3946241" y="3073400"/>
                  </a:lnTo>
                  <a:lnTo>
                    <a:pt x="3966902" y="3022600"/>
                  </a:lnTo>
                  <a:lnTo>
                    <a:pt x="3986720" y="2984500"/>
                  </a:lnTo>
                  <a:lnTo>
                    <a:pt x="4005684" y="2946400"/>
                  </a:lnTo>
                  <a:lnTo>
                    <a:pt x="4023783" y="2908300"/>
                  </a:lnTo>
                  <a:lnTo>
                    <a:pt x="4041004" y="2857500"/>
                  </a:lnTo>
                  <a:lnTo>
                    <a:pt x="4057337" y="2819400"/>
                  </a:lnTo>
                  <a:lnTo>
                    <a:pt x="4072769" y="2781300"/>
                  </a:lnTo>
                  <a:lnTo>
                    <a:pt x="4087289" y="2730500"/>
                  </a:lnTo>
                  <a:lnTo>
                    <a:pt x="4100886" y="2692400"/>
                  </a:lnTo>
                  <a:lnTo>
                    <a:pt x="4113548" y="2641600"/>
                  </a:lnTo>
                  <a:lnTo>
                    <a:pt x="4125263" y="2603500"/>
                  </a:lnTo>
                  <a:lnTo>
                    <a:pt x="4136020" y="2552700"/>
                  </a:lnTo>
                  <a:lnTo>
                    <a:pt x="4145807" y="2514600"/>
                  </a:lnTo>
                  <a:lnTo>
                    <a:pt x="4154614" y="2463800"/>
                  </a:lnTo>
                  <a:lnTo>
                    <a:pt x="4162427" y="2425700"/>
                  </a:lnTo>
                  <a:lnTo>
                    <a:pt x="4169236" y="2374900"/>
                  </a:lnTo>
                  <a:lnTo>
                    <a:pt x="4175030" y="2324100"/>
                  </a:lnTo>
                  <a:lnTo>
                    <a:pt x="4179795" y="2286000"/>
                  </a:lnTo>
                  <a:lnTo>
                    <a:pt x="4183522" y="2235200"/>
                  </a:lnTo>
                  <a:lnTo>
                    <a:pt x="4186199" y="2184400"/>
                  </a:lnTo>
                  <a:lnTo>
                    <a:pt x="4187813" y="2133600"/>
                  </a:lnTo>
                  <a:lnTo>
                    <a:pt x="4188354" y="2095500"/>
                  </a:lnTo>
                  <a:lnTo>
                    <a:pt x="4187813" y="2044700"/>
                  </a:lnTo>
                  <a:lnTo>
                    <a:pt x="4186199" y="1993900"/>
                  </a:lnTo>
                  <a:lnTo>
                    <a:pt x="4183522" y="1943100"/>
                  </a:lnTo>
                  <a:lnTo>
                    <a:pt x="4179795" y="1905000"/>
                  </a:lnTo>
                  <a:lnTo>
                    <a:pt x="4175030" y="1854200"/>
                  </a:lnTo>
                  <a:lnTo>
                    <a:pt x="4169236" y="1803400"/>
                  </a:lnTo>
                  <a:lnTo>
                    <a:pt x="4162427" y="1765300"/>
                  </a:lnTo>
                  <a:lnTo>
                    <a:pt x="4154614" y="1714500"/>
                  </a:lnTo>
                  <a:lnTo>
                    <a:pt x="4145807" y="1663700"/>
                  </a:lnTo>
                  <a:lnTo>
                    <a:pt x="4136020" y="1625600"/>
                  </a:lnTo>
                  <a:lnTo>
                    <a:pt x="4125263" y="1574800"/>
                  </a:lnTo>
                  <a:lnTo>
                    <a:pt x="4113548" y="1536700"/>
                  </a:lnTo>
                  <a:lnTo>
                    <a:pt x="4100886" y="1485900"/>
                  </a:lnTo>
                  <a:lnTo>
                    <a:pt x="4087289" y="1447800"/>
                  </a:lnTo>
                  <a:lnTo>
                    <a:pt x="4072769" y="1397000"/>
                  </a:lnTo>
                  <a:lnTo>
                    <a:pt x="4057337" y="1358900"/>
                  </a:lnTo>
                  <a:lnTo>
                    <a:pt x="4041004" y="1320800"/>
                  </a:lnTo>
                  <a:lnTo>
                    <a:pt x="4023783" y="1270000"/>
                  </a:lnTo>
                  <a:lnTo>
                    <a:pt x="4005684" y="1231900"/>
                  </a:lnTo>
                  <a:lnTo>
                    <a:pt x="3986720" y="1193800"/>
                  </a:lnTo>
                  <a:lnTo>
                    <a:pt x="3966902" y="1155700"/>
                  </a:lnTo>
                  <a:lnTo>
                    <a:pt x="3946241" y="1117600"/>
                  </a:lnTo>
                  <a:lnTo>
                    <a:pt x="3924749" y="1066800"/>
                  </a:lnTo>
                  <a:lnTo>
                    <a:pt x="3902437" y="1028700"/>
                  </a:lnTo>
                  <a:lnTo>
                    <a:pt x="3879318" y="990600"/>
                  </a:lnTo>
                  <a:lnTo>
                    <a:pt x="3855402" y="952500"/>
                  </a:lnTo>
                  <a:lnTo>
                    <a:pt x="3830701" y="914400"/>
                  </a:lnTo>
                  <a:lnTo>
                    <a:pt x="3805227" y="889000"/>
                  </a:lnTo>
                  <a:lnTo>
                    <a:pt x="3778991" y="850900"/>
                  </a:lnTo>
                  <a:lnTo>
                    <a:pt x="3752005" y="812800"/>
                  </a:lnTo>
                  <a:lnTo>
                    <a:pt x="3724281" y="774700"/>
                  </a:lnTo>
                  <a:lnTo>
                    <a:pt x="3695829" y="736600"/>
                  </a:lnTo>
                  <a:lnTo>
                    <a:pt x="3666662" y="711200"/>
                  </a:lnTo>
                  <a:lnTo>
                    <a:pt x="3636791" y="673100"/>
                  </a:lnTo>
                  <a:lnTo>
                    <a:pt x="3606228" y="647700"/>
                  </a:lnTo>
                  <a:lnTo>
                    <a:pt x="3574983" y="609600"/>
                  </a:lnTo>
                  <a:lnTo>
                    <a:pt x="3543070" y="584200"/>
                  </a:lnTo>
                  <a:lnTo>
                    <a:pt x="3510498" y="546100"/>
                  </a:lnTo>
                  <a:lnTo>
                    <a:pt x="3477280" y="520700"/>
                  </a:lnTo>
                  <a:lnTo>
                    <a:pt x="3443428" y="482600"/>
                  </a:lnTo>
                  <a:lnTo>
                    <a:pt x="3408953" y="457200"/>
                  </a:lnTo>
                  <a:lnTo>
                    <a:pt x="3373866" y="431800"/>
                  </a:lnTo>
                  <a:lnTo>
                    <a:pt x="3338179" y="406400"/>
                  </a:lnTo>
                  <a:lnTo>
                    <a:pt x="3301903" y="381000"/>
                  </a:lnTo>
                  <a:lnTo>
                    <a:pt x="3265051" y="355600"/>
                  </a:lnTo>
                  <a:lnTo>
                    <a:pt x="3189661" y="304800"/>
                  </a:lnTo>
                  <a:lnTo>
                    <a:pt x="3112103" y="254000"/>
                  </a:lnTo>
                  <a:lnTo>
                    <a:pt x="3072540" y="241300"/>
                  </a:lnTo>
                  <a:lnTo>
                    <a:pt x="3032468" y="215900"/>
                  </a:lnTo>
                  <a:lnTo>
                    <a:pt x="2991901" y="203200"/>
                  </a:lnTo>
                  <a:lnTo>
                    <a:pt x="2950849" y="177800"/>
                  </a:lnTo>
                  <a:lnTo>
                    <a:pt x="2909325" y="165100"/>
                  </a:lnTo>
                  <a:lnTo>
                    <a:pt x="2867339" y="139700"/>
                  </a:lnTo>
                  <a:lnTo>
                    <a:pt x="2746192" y="114300"/>
                  </a:lnTo>
                  <a:close/>
                </a:path>
                <a:path w="4188459" h="4178300">
                  <a:moveTo>
                    <a:pt x="2094177" y="0"/>
                  </a:moveTo>
                  <a:lnTo>
                    <a:pt x="1903564" y="0"/>
                  </a:lnTo>
                  <a:lnTo>
                    <a:pt x="1856631" y="12700"/>
                  </a:lnTo>
                  <a:lnTo>
                    <a:pt x="1810009" y="12700"/>
                  </a:lnTo>
                  <a:lnTo>
                    <a:pt x="1763710" y="25400"/>
                  </a:lnTo>
                  <a:lnTo>
                    <a:pt x="1717746" y="25400"/>
                  </a:lnTo>
                  <a:lnTo>
                    <a:pt x="1626866" y="50800"/>
                  </a:lnTo>
                  <a:lnTo>
                    <a:pt x="1581221" y="64067"/>
                  </a:lnTo>
                  <a:lnTo>
                    <a:pt x="1622889" y="53938"/>
                  </a:lnTo>
                  <a:lnTo>
                    <a:pt x="1668509" y="43930"/>
                  </a:lnTo>
                  <a:lnTo>
                    <a:pt x="1714496" y="34926"/>
                  </a:lnTo>
                  <a:lnTo>
                    <a:pt x="1760839" y="26935"/>
                  </a:lnTo>
                  <a:lnTo>
                    <a:pt x="1807525" y="19972"/>
                  </a:lnTo>
                  <a:lnTo>
                    <a:pt x="1854542" y="14046"/>
                  </a:lnTo>
                  <a:lnTo>
                    <a:pt x="1901878" y="9171"/>
                  </a:lnTo>
                  <a:lnTo>
                    <a:pt x="1949522" y="5359"/>
                  </a:lnTo>
                  <a:lnTo>
                    <a:pt x="1997461" y="2621"/>
                  </a:lnTo>
                  <a:lnTo>
                    <a:pt x="2045683" y="969"/>
                  </a:lnTo>
                  <a:lnTo>
                    <a:pt x="2094177" y="416"/>
                  </a:lnTo>
                  <a:lnTo>
                    <a:pt x="2094177" y="0"/>
                  </a:lnTo>
                  <a:close/>
                </a:path>
                <a:path w="4188459" h="4178300">
                  <a:moveTo>
                    <a:pt x="2284789" y="0"/>
                  </a:moveTo>
                  <a:lnTo>
                    <a:pt x="2094177" y="0"/>
                  </a:lnTo>
                  <a:lnTo>
                    <a:pt x="2094177" y="416"/>
                  </a:lnTo>
                  <a:lnTo>
                    <a:pt x="2142670" y="969"/>
                  </a:lnTo>
                  <a:lnTo>
                    <a:pt x="2190893" y="2621"/>
                  </a:lnTo>
                  <a:lnTo>
                    <a:pt x="2238832" y="5359"/>
                  </a:lnTo>
                  <a:lnTo>
                    <a:pt x="2286475" y="9171"/>
                  </a:lnTo>
                  <a:lnTo>
                    <a:pt x="2333812" y="14046"/>
                  </a:lnTo>
                  <a:lnTo>
                    <a:pt x="2380829" y="19972"/>
                  </a:lnTo>
                  <a:lnTo>
                    <a:pt x="2427515" y="26935"/>
                  </a:lnTo>
                  <a:lnTo>
                    <a:pt x="2473857" y="34926"/>
                  </a:lnTo>
                  <a:lnTo>
                    <a:pt x="2519845" y="43930"/>
                  </a:lnTo>
                  <a:lnTo>
                    <a:pt x="2565465" y="53938"/>
                  </a:lnTo>
                  <a:lnTo>
                    <a:pt x="2607129" y="64066"/>
                  </a:lnTo>
                  <a:lnTo>
                    <a:pt x="2561487" y="50800"/>
                  </a:lnTo>
                  <a:lnTo>
                    <a:pt x="2470607" y="25400"/>
                  </a:lnTo>
                  <a:lnTo>
                    <a:pt x="2424643" y="25400"/>
                  </a:lnTo>
                  <a:lnTo>
                    <a:pt x="2378344" y="12700"/>
                  </a:lnTo>
                  <a:lnTo>
                    <a:pt x="2331722" y="12700"/>
                  </a:lnTo>
                  <a:lnTo>
                    <a:pt x="2284789" y="0"/>
                  </a:lnTo>
                  <a:close/>
                </a:path>
              </a:pathLst>
            </a:custGeom>
            <a:solidFill>
              <a:srgbClr val="1D00FF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785011" y="2397832"/>
            <a:ext cx="6282531" cy="6282531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117811" y="9428017"/>
            <a:ext cx="4269488" cy="458640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1602008" y="9428017"/>
            <a:ext cx="4651409" cy="458640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952728" y="5340151"/>
            <a:ext cx="2596779" cy="2397832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2586669" y="4141354"/>
            <a:ext cx="2968696" cy="815687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2240435" y="5994700"/>
            <a:ext cx="3656741" cy="81568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073052" y="3999878"/>
            <a:ext cx="5455331" cy="5539098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117342" y="1132922"/>
            <a:ext cx="3195158" cy="27394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147126" y="1858522"/>
            <a:ext cx="14568436" cy="81536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094177" y="3999878"/>
            <a:ext cx="5120262" cy="5539098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4051928" y="3999878"/>
            <a:ext cx="4952728" cy="553909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115118" y="4020820"/>
            <a:ext cx="2921635" cy="5382260"/>
          </a:xfrm>
          <a:custGeom>
            <a:avLst/>
            <a:gdLst/>
            <a:ahLst/>
            <a:cxnLst/>
            <a:rect l="l" t="t" r="r" b="b"/>
            <a:pathLst>
              <a:path w="2921635" h="5382259">
                <a:moveTo>
                  <a:pt x="2586308" y="0"/>
                </a:moveTo>
                <a:lnTo>
                  <a:pt x="335068" y="0"/>
                </a:lnTo>
                <a:lnTo>
                  <a:pt x="285554" y="3633"/>
                </a:lnTo>
                <a:lnTo>
                  <a:pt x="238296" y="14186"/>
                </a:lnTo>
                <a:lnTo>
                  <a:pt x="193811" y="31142"/>
                </a:lnTo>
                <a:lnTo>
                  <a:pt x="152620" y="53981"/>
                </a:lnTo>
                <a:lnTo>
                  <a:pt x="115238" y="82186"/>
                </a:lnTo>
                <a:lnTo>
                  <a:pt x="82186" y="115238"/>
                </a:lnTo>
                <a:lnTo>
                  <a:pt x="53981" y="152620"/>
                </a:lnTo>
                <a:lnTo>
                  <a:pt x="31142" y="193812"/>
                </a:lnTo>
                <a:lnTo>
                  <a:pt x="14186" y="238296"/>
                </a:lnTo>
                <a:lnTo>
                  <a:pt x="3633" y="285554"/>
                </a:lnTo>
                <a:lnTo>
                  <a:pt x="0" y="335068"/>
                </a:lnTo>
                <a:lnTo>
                  <a:pt x="0" y="5046966"/>
                </a:lnTo>
                <a:lnTo>
                  <a:pt x="3632" y="5096480"/>
                </a:lnTo>
                <a:lnTo>
                  <a:pt x="14186" y="5143738"/>
                </a:lnTo>
                <a:lnTo>
                  <a:pt x="31142" y="5188223"/>
                </a:lnTo>
                <a:lnTo>
                  <a:pt x="53981" y="5229415"/>
                </a:lnTo>
                <a:lnTo>
                  <a:pt x="82186" y="5266796"/>
                </a:lnTo>
                <a:lnTo>
                  <a:pt x="115238" y="5299848"/>
                </a:lnTo>
                <a:lnTo>
                  <a:pt x="152620" y="5328053"/>
                </a:lnTo>
                <a:lnTo>
                  <a:pt x="193811" y="5350893"/>
                </a:lnTo>
                <a:lnTo>
                  <a:pt x="238296" y="5367848"/>
                </a:lnTo>
                <a:lnTo>
                  <a:pt x="285554" y="5378402"/>
                </a:lnTo>
                <a:lnTo>
                  <a:pt x="335068" y="5382035"/>
                </a:lnTo>
                <a:lnTo>
                  <a:pt x="2586308" y="5382035"/>
                </a:lnTo>
                <a:lnTo>
                  <a:pt x="2635822" y="5378402"/>
                </a:lnTo>
                <a:lnTo>
                  <a:pt x="2683080" y="5367848"/>
                </a:lnTo>
                <a:lnTo>
                  <a:pt x="2727565" y="5350892"/>
                </a:lnTo>
                <a:lnTo>
                  <a:pt x="2768756" y="5328053"/>
                </a:lnTo>
                <a:lnTo>
                  <a:pt x="2806138" y="5299848"/>
                </a:lnTo>
                <a:lnTo>
                  <a:pt x="2839190" y="5266796"/>
                </a:lnTo>
                <a:lnTo>
                  <a:pt x="2867395" y="5229414"/>
                </a:lnTo>
                <a:lnTo>
                  <a:pt x="2890234" y="5188223"/>
                </a:lnTo>
                <a:lnTo>
                  <a:pt x="2907190" y="5143738"/>
                </a:lnTo>
                <a:lnTo>
                  <a:pt x="2917744" y="5096480"/>
                </a:lnTo>
                <a:lnTo>
                  <a:pt x="2921377" y="5046966"/>
                </a:lnTo>
                <a:lnTo>
                  <a:pt x="2921377" y="335068"/>
                </a:lnTo>
                <a:lnTo>
                  <a:pt x="2917744" y="285554"/>
                </a:lnTo>
                <a:lnTo>
                  <a:pt x="2907190" y="238296"/>
                </a:lnTo>
                <a:lnTo>
                  <a:pt x="2890234" y="193811"/>
                </a:lnTo>
                <a:lnTo>
                  <a:pt x="2867395" y="152620"/>
                </a:lnTo>
                <a:lnTo>
                  <a:pt x="2839190" y="115238"/>
                </a:lnTo>
                <a:lnTo>
                  <a:pt x="2806138" y="82186"/>
                </a:lnTo>
                <a:lnTo>
                  <a:pt x="2768757" y="53981"/>
                </a:lnTo>
                <a:lnTo>
                  <a:pt x="2727565" y="31142"/>
                </a:lnTo>
                <a:lnTo>
                  <a:pt x="2683080" y="14186"/>
                </a:lnTo>
                <a:lnTo>
                  <a:pt x="2635822" y="3632"/>
                </a:lnTo>
                <a:lnTo>
                  <a:pt x="258630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350622" y="4020820"/>
            <a:ext cx="2932430" cy="5382260"/>
          </a:xfrm>
          <a:custGeom>
            <a:avLst/>
            <a:gdLst/>
            <a:ahLst/>
            <a:cxnLst/>
            <a:rect l="l" t="t" r="r" b="b"/>
            <a:pathLst>
              <a:path w="2932429" h="5382259">
                <a:moveTo>
                  <a:pt x="2596779" y="0"/>
                </a:moveTo>
                <a:lnTo>
                  <a:pt x="335068" y="0"/>
                </a:lnTo>
                <a:lnTo>
                  <a:pt x="285554" y="3633"/>
                </a:lnTo>
                <a:lnTo>
                  <a:pt x="238296" y="14186"/>
                </a:lnTo>
                <a:lnTo>
                  <a:pt x="193811" y="31142"/>
                </a:lnTo>
                <a:lnTo>
                  <a:pt x="152620" y="53981"/>
                </a:lnTo>
                <a:lnTo>
                  <a:pt x="115238" y="82186"/>
                </a:lnTo>
                <a:lnTo>
                  <a:pt x="82186" y="115238"/>
                </a:lnTo>
                <a:lnTo>
                  <a:pt x="53981" y="152620"/>
                </a:lnTo>
                <a:lnTo>
                  <a:pt x="31142" y="193812"/>
                </a:lnTo>
                <a:lnTo>
                  <a:pt x="14186" y="238296"/>
                </a:lnTo>
                <a:lnTo>
                  <a:pt x="3633" y="285554"/>
                </a:lnTo>
                <a:lnTo>
                  <a:pt x="0" y="335068"/>
                </a:lnTo>
                <a:lnTo>
                  <a:pt x="0" y="5046966"/>
                </a:lnTo>
                <a:lnTo>
                  <a:pt x="3633" y="5096480"/>
                </a:lnTo>
                <a:lnTo>
                  <a:pt x="14186" y="5143738"/>
                </a:lnTo>
                <a:lnTo>
                  <a:pt x="31142" y="5188223"/>
                </a:lnTo>
                <a:lnTo>
                  <a:pt x="53981" y="5229415"/>
                </a:lnTo>
                <a:lnTo>
                  <a:pt x="82186" y="5266796"/>
                </a:lnTo>
                <a:lnTo>
                  <a:pt x="115238" y="5299848"/>
                </a:lnTo>
                <a:lnTo>
                  <a:pt x="152620" y="5328053"/>
                </a:lnTo>
                <a:lnTo>
                  <a:pt x="193811" y="5350893"/>
                </a:lnTo>
                <a:lnTo>
                  <a:pt x="238296" y="5367848"/>
                </a:lnTo>
                <a:lnTo>
                  <a:pt x="285554" y="5378402"/>
                </a:lnTo>
                <a:lnTo>
                  <a:pt x="335068" y="5382035"/>
                </a:lnTo>
                <a:lnTo>
                  <a:pt x="2596779" y="5382035"/>
                </a:lnTo>
                <a:lnTo>
                  <a:pt x="2646293" y="5378402"/>
                </a:lnTo>
                <a:lnTo>
                  <a:pt x="2693551" y="5367848"/>
                </a:lnTo>
                <a:lnTo>
                  <a:pt x="2738035" y="5350892"/>
                </a:lnTo>
                <a:lnTo>
                  <a:pt x="2779227" y="5328053"/>
                </a:lnTo>
                <a:lnTo>
                  <a:pt x="2816609" y="5299848"/>
                </a:lnTo>
                <a:lnTo>
                  <a:pt x="2849661" y="5266796"/>
                </a:lnTo>
                <a:lnTo>
                  <a:pt x="2877866" y="5229414"/>
                </a:lnTo>
                <a:lnTo>
                  <a:pt x="2900705" y="5188223"/>
                </a:lnTo>
                <a:lnTo>
                  <a:pt x="2917661" y="5143738"/>
                </a:lnTo>
                <a:lnTo>
                  <a:pt x="2928214" y="5096480"/>
                </a:lnTo>
                <a:lnTo>
                  <a:pt x="2931847" y="5046966"/>
                </a:lnTo>
                <a:lnTo>
                  <a:pt x="2931847" y="335068"/>
                </a:lnTo>
                <a:lnTo>
                  <a:pt x="2928214" y="285554"/>
                </a:lnTo>
                <a:lnTo>
                  <a:pt x="2917661" y="238296"/>
                </a:lnTo>
                <a:lnTo>
                  <a:pt x="2900705" y="193811"/>
                </a:lnTo>
                <a:lnTo>
                  <a:pt x="2877866" y="152620"/>
                </a:lnTo>
                <a:lnTo>
                  <a:pt x="2849661" y="115238"/>
                </a:lnTo>
                <a:lnTo>
                  <a:pt x="2816609" y="82186"/>
                </a:lnTo>
                <a:lnTo>
                  <a:pt x="2779227" y="53981"/>
                </a:lnTo>
                <a:lnTo>
                  <a:pt x="2738035" y="31142"/>
                </a:lnTo>
                <a:lnTo>
                  <a:pt x="2693551" y="14186"/>
                </a:lnTo>
                <a:lnTo>
                  <a:pt x="2646293" y="3632"/>
                </a:lnTo>
                <a:lnTo>
                  <a:pt x="259677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28009" y="4020820"/>
            <a:ext cx="2963545" cy="5382260"/>
          </a:xfrm>
          <a:custGeom>
            <a:avLst/>
            <a:gdLst/>
            <a:ahLst/>
            <a:cxnLst/>
            <a:rect l="l" t="t" r="r" b="b"/>
            <a:pathLst>
              <a:path w="2963545" h="5382259">
                <a:moveTo>
                  <a:pt x="2628192" y="0"/>
                </a:moveTo>
                <a:lnTo>
                  <a:pt x="335068" y="0"/>
                </a:lnTo>
                <a:lnTo>
                  <a:pt x="285554" y="3633"/>
                </a:lnTo>
                <a:lnTo>
                  <a:pt x="238296" y="14186"/>
                </a:lnTo>
                <a:lnTo>
                  <a:pt x="193811" y="31142"/>
                </a:lnTo>
                <a:lnTo>
                  <a:pt x="152620" y="53981"/>
                </a:lnTo>
                <a:lnTo>
                  <a:pt x="115238" y="82186"/>
                </a:lnTo>
                <a:lnTo>
                  <a:pt x="82186" y="115238"/>
                </a:lnTo>
                <a:lnTo>
                  <a:pt x="53981" y="152620"/>
                </a:lnTo>
                <a:lnTo>
                  <a:pt x="31142" y="193812"/>
                </a:lnTo>
                <a:lnTo>
                  <a:pt x="14186" y="238296"/>
                </a:lnTo>
                <a:lnTo>
                  <a:pt x="3633" y="285554"/>
                </a:lnTo>
                <a:lnTo>
                  <a:pt x="0" y="335068"/>
                </a:lnTo>
                <a:lnTo>
                  <a:pt x="0" y="5046966"/>
                </a:lnTo>
                <a:lnTo>
                  <a:pt x="3632" y="5096480"/>
                </a:lnTo>
                <a:lnTo>
                  <a:pt x="14186" y="5143738"/>
                </a:lnTo>
                <a:lnTo>
                  <a:pt x="31142" y="5188223"/>
                </a:lnTo>
                <a:lnTo>
                  <a:pt x="53981" y="5229415"/>
                </a:lnTo>
                <a:lnTo>
                  <a:pt x="82186" y="5266796"/>
                </a:lnTo>
                <a:lnTo>
                  <a:pt x="115238" y="5299848"/>
                </a:lnTo>
                <a:lnTo>
                  <a:pt x="152620" y="5328053"/>
                </a:lnTo>
                <a:lnTo>
                  <a:pt x="193811" y="5350893"/>
                </a:lnTo>
                <a:lnTo>
                  <a:pt x="238296" y="5367848"/>
                </a:lnTo>
                <a:lnTo>
                  <a:pt x="285554" y="5378402"/>
                </a:lnTo>
                <a:lnTo>
                  <a:pt x="335068" y="5382035"/>
                </a:lnTo>
                <a:lnTo>
                  <a:pt x="2628192" y="5382035"/>
                </a:lnTo>
                <a:lnTo>
                  <a:pt x="2677706" y="5378402"/>
                </a:lnTo>
                <a:lnTo>
                  <a:pt x="2724964" y="5367848"/>
                </a:lnTo>
                <a:lnTo>
                  <a:pt x="2769448" y="5350892"/>
                </a:lnTo>
                <a:lnTo>
                  <a:pt x="2810640" y="5328053"/>
                </a:lnTo>
                <a:lnTo>
                  <a:pt x="2848021" y="5299848"/>
                </a:lnTo>
                <a:lnTo>
                  <a:pt x="2881073" y="5266796"/>
                </a:lnTo>
                <a:lnTo>
                  <a:pt x="2909279" y="5229414"/>
                </a:lnTo>
                <a:lnTo>
                  <a:pt x="2932118" y="5188223"/>
                </a:lnTo>
                <a:lnTo>
                  <a:pt x="2949074" y="5143738"/>
                </a:lnTo>
                <a:lnTo>
                  <a:pt x="2959627" y="5096480"/>
                </a:lnTo>
                <a:lnTo>
                  <a:pt x="2963260" y="5046966"/>
                </a:lnTo>
                <a:lnTo>
                  <a:pt x="2963260" y="335068"/>
                </a:lnTo>
                <a:lnTo>
                  <a:pt x="2959627" y="285554"/>
                </a:lnTo>
                <a:lnTo>
                  <a:pt x="2949074" y="238296"/>
                </a:lnTo>
                <a:lnTo>
                  <a:pt x="2932118" y="193811"/>
                </a:lnTo>
                <a:lnTo>
                  <a:pt x="2909279" y="152620"/>
                </a:lnTo>
                <a:lnTo>
                  <a:pt x="2881073" y="115238"/>
                </a:lnTo>
                <a:lnTo>
                  <a:pt x="2848021" y="82186"/>
                </a:lnTo>
                <a:lnTo>
                  <a:pt x="2810640" y="53981"/>
                </a:lnTo>
                <a:lnTo>
                  <a:pt x="2769448" y="31142"/>
                </a:lnTo>
                <a:lnTo>
                  <a:pt x="2724964" y="14186"/>
                </a:lnTo>
                <a:lnTo>
                  <a:pt x="2677706" y="3632"/>
                </a:lnTo>
                <a:lnTo>
                  <a:pt x="262819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1936809" y="4020820"/>
            <a:ext cx="3036570" cy="5382260"/>
          </a:xfrm>
          <a:custGeom>
            <a:avLst/>
            <a:gdLst/>
            <a:ahLst/>
            <a:cxnLst/>
            <a:rect l="l" t="t" r="r" b="b"/>
            <a:pathLst>
              <a:path w="3036569" h="5382259">
                <a:moveTo>
                  <a:pt x="2701488" y="0"/>
                </a:moveTo>
                <a:lnTo>
                  <a:pt x="335068" y="0"/>
                </a:lnTo>
                <a:lnTo>
                  <a:pt x="285554" y="3633"/>
                </a:lnTo>
                <a:lnTo>
                  <a:pt x="238296" y="14186"/>
                </a:lnTo>
                <a:lnTo>
                  <a:pt x="193811" y="31142"/>
                </a:lnTo>
                <a:lnTo>
                  <a:pt x="152620" y="53981"/>
                </a:lnTo>
                <a:lnTo>
                  <a:pt x="115238" y="82186"/>
                </a:lnTo>
                <a:lnTo>
                  <a:pt x="82186" y="115238"/>
                </a:lnTo>
                <a:lnTo>
                  <a:pt x="53981" y="152620"/>
                </a:lnTo>
                <a:lnTo>
                  <a:pt x="31142" y="193812"/>
                </a:lnTo>
                <a:lnTo>
                  <a:pt x="14186" y="238296"/>
                </a:lnTo>
                <a:lnTo>
                  <a:pt x="3633" y="285554"/>
                </a:lnTo>
                <a:lnTo>
                  <a:pt x="0" y="335068"/>
                </a:lnTo>
                <a:lnTo>
                  <a:pt x="0" y="5046966"/>
                </a:lnTo>
                <a:lnTo>
                  <a:pt x="3633" y="5096480"/>
                </a:lnTo>
                <a:lnTo>
                  <a:pt x="14186" y="5143738"/>
                </a:lnTo>
                <a:lnTo>
                  <a:pt x="31142" y="5188223"/>
                </a:lnTo>
                <a:lnTo>
                  <a:pt x="53981" y="5229415"/>
                </a:lnTo>
                <a:lnTo>
                  <a:pt x="82186" y="5266796"/>
                </a:lnTo>
                <a:lnTo>
                  <a:pt x="115238" y="5299848"/>
                </a:lnTo>
                <a:lnTo>
                  <a:pt x="152620" y="5328053"/>
                </a:lnTo>
                <a:lnTo>
                  <a:pt x="193811" y="5350893"/>
                </a:lnTo>
                <a:lnTo>
                  <a:pt x="238296" y="5367848"/>
                </a:lnTo>
                <a:lnTo>
                  <a:pt x="285554" y="5378402"/>
                </a:lnTo>
                <a:lnTo>
                  <a:pt x="335068" y="5382035"/>
                </a:lnTo>
                <a:lnTo>
                  <a:pt x="2701488" y="5382035"/>
                </a:lnTo>
                <a:lnTo>
                  <a:pt x="2751002" y="5378402"/>
                </a:lnTo>
                <a:lnTo>
                  <a:pt x="2798260" y="5367848"/>
                </a:lnTo>
                <a:lnTo>
                  <a:pt x="2842744" y="5350892"/>
                </a:lnTo>
                <a:lnTo>
                  <a:pt x="2883936" y="5328053"/>
                </a:lnTo>
                <a:lnTo>
                  <a:pt x="2921317" y="5299848"/>
                </a:lnTo>
                <a:lnTo>
                  <a:pt x="2954370" y="5266796"/>
                </a:lnTo>
                <a:lnTo>
                  <a:pt x="2982575" y="5229414"/>
                </a:lnTo>
                <a:lnTo>
                  <a:pt x="3005414" y="5188223"/>
                </a:lnTo>
                <a:lnTo>
                  <a:pt x="3022370" y="5143738"/>
                </a:lnTo>
                <a:lnTo>
                  <a:pt x="3032923" y="5096480"/>
                </a:lnTo>
                <a:lnTo>
                  <a:pt x="3036556" y="5046966"/>
                </a:lnTo>
                <a:lnTo>
                  <a:pt x="3036556" y="335068"/>
                </a:lnTo>
                <a:lnTo>
                  <a:pt x="3032923" y="285554"/>
                </a:lnTo>
                <a:lnTo>
                  <a:pt x="3022370" y="238296"/>
                </a:lnTo>
                <a:lnTo>
                  <a:pt x="3005414" y="193811"/>
                </a:lnTo>
                <a:lnTo>
                  <a:pt x="2982575" y="152620"/>
                </a:lnTo>
                <a:lnTo>
                  <a:pt x="2954370" y="115238"/>
                </a:lnTo>
                <a:lnTo>
                  <a:pt x="2921317" y="82186"/>
                </a:lnTo>
                <a:lnTo>
                  <a:pt x="2883936" y="53981"/>
                </a:lnTo>
                <a:lnTo>
                  <a:pt x="2842744" y="31142"/>
                </a:lnTo>
                <a:lnTo>
                  <a:pt x="2798260" y="14186"/>
                </a:lnTo>
                <a:lnTo>
                  <a:pt x="2751002" y="3632"/>
                </a:lnTo>
                <a:lnTo>
                  <a:pt x="270148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2107191" y="1136567"/>
            <a:ext cx="1042669" cy="266700"/>
          </a:xfrm>
          <a:custGeom>
            <a:avLst/>
            <a:gdLst/>
            <a:ahLst/>
            <a:cxnLst/>
            <a:rect l="l" t="t" r="r" b="b"/>
            <a:pathLst>
              <a:path w="1042669" h="266700">
                <a:moveTo>
                  <a:pt x="137300" y="46460"/>
                </a:moveTo>
                <a:lnTo>
                  <a:pt x="81599" y="46460"/>
                </a:lnTo>
                <a:lnTo>
                  <a:pt x="81599" y="266531"/>
                </a:lnTo>
                <a:lnTo>
                  <a:pt x="137300" y="266531"/>
                </a:lnTo>
                <a:lnTo>
                  <a:pt x="137300" y="46460"/>
                </a:lnTo>
                <a:close/>
              </a:path>
              <a:path w="1042669" h="266700">
                <a:moveTo>
                  <a:pt x="218899" y="0"/>
                </a:moveTo>
                <a:lnTo>
                  <a:pt x="0" y="0"/>
                </a:lnTo>
                <a:lnTo>
                  <a:pt x="0" y="46460"/>
                </a:lnTo>
                <a:lnTo>
                  <a:pt x="218899" y="46460"/>
                </a:lnTo>
                <a:lnTo>
                  <a:pt x="218899" y="0"/>
                </a:lnTo>
                <a:close/>
              </a:path>
              <a:path w="1042669" h="266700">
                <a:moveTo>
                  <a:pt x="434545" y="0"/>
                </a:moveTo>
                <a:lnTo>
                  <a:pt x="254948" y="0"/>
                </a:lnTo>
                <a:lnTo>
                  <a:pt x="254948" y="266531"/>
                </a:lnTo>
                <a:lnTo>
                  <a:pt x="435066" y="266531"/>
                </a:lnTo>
                <a:lnTo>
                  <a:pt x="435066" y="220070"/>
                </a:lnTo>
                <a:lnTo>
                  <a:pt x="311300" y="220070"/>
                </a:lnTo>
                <a:lnTo>
                  <a:pt x="311300" y="156431"/>
                </a:lnTo>
                <a:lnTo>
                  <a:pt x="425305" y="156431"/>
                </a:lnTo>
                <a:lnTo>
                  <a:pt x="425305" y="109970"/>
                </a:lnTo>
                <a:lnTo>
                  <a:pt x="311300" y="109970"/>
                </a:lnTo>
                <a:lnTo>
                  <a:pt x="311300" y="46460"/>
                </a:lnTo>
                <a:lnTo>
                  <a:pt x="434545" y="46460"/>
                </a:lnTo>
                <a:lnTo>
                  <a:pt x="434545" y="0"/>
                </a:lnTo>
                <a:close/>
              </a:path>
              <a:path w="1042669" h="266700">
                <a:moveTo>
                  <a:pt x="629531" y="0"/>
                </a:moveTo>
                <a:lnTo>
                  <a:pt x="556911" y="0"/>
                </a:lnTo>
                <a:lnTo>
                  <a:pt x="464901" y="266531"/>
                </a:lnTo>
                <a:lnTo>
                  <a:pt x="525287" y="266531"/>
                </a:lnTo>
                <a:lnTo>
                  <a:pt x="545058" y="205755"/>
                </a:lnTo>
                <a:lnTo>
                  <a:pt x="521513" y="205755"/>
                </a:lnTo>
                <a:lnTo>
                  <a:pt x="521513" y="161767"/>
                </a:lnTo>
                <a:lnTo>
                  <a:pt x="559368" y="161767"/>
                </a:lnTo>
                <a:lnTo>
                  <a:pt x="592180" y="60906"/>
                </a:lnTo>
                <a:lnTo>
                  <a:pt x="650527" y="60906"/>
                </a:lnTo>
                <a:lnTo>
                  <a:pt x="629531" y="0"/>
                </a:lnTo>
                <a:close/>
              </a:path>
              <a:path w="1042669" h="266700">
                <a:moveTo>
                  <a:pt x="650527" y="60906"/>
                </a:moveTo>
                <a:lnTo>
                  <a:pt x="594262" y="60906"/>
                </a:lnTo>
                <a:lnTo>
                  <a:pt x="661025" y="266531"/>
                </a:lnTo>
                <a:lnTo>
                  <a:pt x="721411" y="266531"/>
                </a:lnTo>
                <a:lnTo>
                  <a:pt x="700460" y="205755"/>
                </a:lnTo>
                <a:lnTo>
                  <a:pt x="664149" y="205755"/>
                </a:lnTo>
                <a:lnTo>
                  <a:pt x="664149" y="161767"/>
                </a:lnTo>
                <a:lnTo>
                  <a:pt x="685296" y="161767"/>
                </a:lnTo>
                <a:lnTo>
                  <a:pt x="650527" y="60906"/>
                </a:lnTo>
                <a:close/>
              </a:path>
              <a:path w="1042669" h="266700">
                <a:moveTo>
                  <a:pt x="559368" y="161767"/>
                </a:moveTo>
                <a:lnTo>
                  <a:pt x="521513" y="161767"/>
                </a:lnTo>
                <a:lnTo>
                  <a:pt x="521513" y="205755"/>
                </a:lnTo>
                <a:lnTo>
                  <a:pt x="545058" y="205755"/>
                </a:lnTo>
                <a:lnTo>
                  <a:pt x="559368" y="161767"/>
                </a:lnTo>
                <a:close/>
              </a:path>
              <a:path w="1042669" h="266700">
                <a:moveTo>
                  <a:pt x="627010" y="161767"/>
                </a:moveTo>
                <a:lnTo>
                  <a:pt x="559368" y="161767"/>
                </a:lnTo>
                <a:lnTo>
                  <a:pt x="545058" y="205755"/>
                </a:lnTo>
                <a:lnTo>
                  <a:pt x="641292" y="205755"/>
                </a:lnTo>
                <a:lnTo>
                  <a:pt x="627010" y="161767"/>
                </a:lnTo>
                <a:close/>
              </a:path>
              <a:path w="1042669" h="266700">
                <a:moveTo>
                  <a:pt x="685296" y="161767"/>
                </a:moveTo>
                <a:lnTo>
                  <a:pt x="664149" y="161767"/>
                </a:lnTo>
                <a:lnTo>
                  <a:pt x="664149" y="205755"/>
                </a:lnTo>
                <a:lnTo>
                  <a:pt x="700460" y="205755"/>
                </a:lnTo>
                <a:lnTo>
                  <a:pt x="685296" y="161767"/>
                </a:lnTo>
                <a:close/>
              </a:path>
              <a:path w="1042669" h="266700">
                <a:moveTo>
                  <a:pt x="822987" y="0"/>
                </a:moveTo>
                <a:lnTo>
                  <a:pt x="753491" y="0"/>
                </a:lnTo>
                <a:lnTo>
                  <a:pt x="753491" y="266531"/>
                </a:lnTo>
                <a:lnTo>
                  <a:pt x="808151" y="266531"/>
                </a:lnTo>
                <a:lnTo>
                  <a:pt x="808151" y="92401"/>
                </a:lnTo>
                <a:lnTo>
                  <a:pt x="860861" y="92401"/>
                </a:lnTo>
                <a:lnTo>
                  <a:pt x="822987" y="0"/>
                </a:lnTo>
                <a:close/>
              </a:path>
              <a:path w="1042669" h="266700">
                <a:moveTo>
                  <a:pt x="1042408" y="93051"/>
                </a:moveTo>
                <a:lnTo>
                  <a:pt x="987748" y="93051"/>
                </a:lnTo>
                <a:lnTo>
                  <a:pt x="987748" y="266531"/>
                </a:lnTo>
                <a:lnTo>
                  <a:pt x="1042408" y="266531"/>
                </a:lnTo>
                <a:lnTo>
                  <a:pt x="1042408" y="93051"/>
                </a:lnTo>
                <a:close/>
              </a:path>
              <a:path w="1042669" h="266700">
                <a:moveTo>
                  <a:pt x="860861" y="92401"/>
                </a:moveTo>
                <a:lnTo>
                  <a:pt x="810364" y="92401"/>
                </a:lnTo>
                <a:lnTo>
                  <a:pt x="879339" y="265230"/>
                </a:lnTo>
                <a:lnTo>
                  <a:pt x="916560" y="265230"/>
                </a:lnTo>
                <a:lnTo>
                  <a:pt x="951074" y="179075"/>
                </a:lnTo>
                <a:lnTo>
                  <a:pt x="896388" y="179075"/>
                </a:lnTo>
                <a:lnTo>
                  <a:pt x="860861" y="92401"/>
                </a:lnTo>
                <a:close/>
              </a:path>
              <a:path w="1042669" h="266700">
                <a:moveTo>
                  <a:pt x="1042408" y="0"/>
                </a:moveTo>
                <a:lnTo>
                  <a:pt x="972911" y="0"/>
                </a:lnTo>
                <a:lnTo>
                  <a:pt x="899511" y="179075"/>
                </a:lnTo>
                <a:lnTo>
                  <a:pt x="951074" y="179075"/>
                </a:lnTo>
                <a:lnTo>
                  <a:pt x="985535" y="93051"/>
                </a:lnTo>
                <a:lnTo>
                  <a:pt x="1042408" y="93051"/>
                </a:lnTo>
                <a:lnTo>
                  <a:pt x="1042408" y="0"/>
                </a:lnTo>
                <a:close/>
              </a:path>
            </a:pathLst>
          </a:custGeom>
          <a:solidFill>
            <a:srgbClr val="0079F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36417" y="1884997"/>
            <a:ext cx="6740483" cy="626468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753842" y="4314004"/>
            <a:ext cx="1581103" cy="1842875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299984" y="6508384"/>
            <a:ext cx="2507379" cy="195678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561384" y="6923843"/>
            <a:ext cx="1963662" cy="828925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456224" y="8106368"/>
            <a:ext cx="2207363" cy="736055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052171" y="4314004"/>
            <a:ext cx="1581103" cy="1842875"/>
          </a:xfrm>
          <a:prstGeom prst="rect">
            <a:avLst/>
          </a:prstGeom>
        </p:spPr>
      </p:pic>
      <p:sp>
        <p:nvSpPr>
          <p:cNvPr id="13" name="object 13"/>
          <p:cNvSpPr/>
          <p:nvPr/>
        </p:nvSpPr>
        <p:spPr>
          <a:xfrm>
            <a:off x="6557974" y="6508384"/>
            <a:ext cx="580390" cy="195580"/>
          </a:xfrm>
          <a:custGeom>
            <a:avLst/>
            <a:gdLst/>
            <a:ahLst/>
            <a:cxnLst/>
            <a:rect l="l" t="t" r="r" b="b"/>
            <a:pathLst>
              <a:path w="580390" h="195579">
                <a:moveTo>
                  <a:pt x="88682" y="0"/>
                </a:moveTo>
                <a:lnTo>
                  <a:pt x="43504" y="11526"/>
                </a:lnTo>
                <a:lnTo>
                  <a:pt x="11712" y="44806"/>
                </a:lnTo>
                <a:lnTo>
                  <a:pt x="732" y="82803"/>
                </a:lnTo>
                <a:lnTo>
                  <a:pt x="0" y="97792"/>
                </a:lnTo>
                <a:lnTo>
                  <a:pt x="720" y="112741"/>
                </a:lnTo>
                <a:lnTo>
                  <a:pt x="11526" y="150686"/>
                </a:lnTo>
                <a:lnTo>
                  <a:pt x="43132" y="184058"/>
                </a:lnTo>
                <a:lnTo>
                  <a:pt x="88682" y="195585"/>
                </a:lnTo>
                <a:lnTo>
                  <a:pt x="97601" y="195242"/>
                </a:lnTo>
                <a:lnTo>
                  <a:pt x="135069" y="183547"/>
                </a:lnTo>
                <a:lnTo>
                  <a:pt x="159530" y="159982"/>
                </a:lnTo>
                <a:lnTo>
                  <a:pt x="89333" y="159982"/>
                </a:lnTo>
                <a:lnTo>
                  <a:pt x="82344" y="159540"/>
                </a:lnTo>
                <a:lnTo>
                  <a:pt x="50221" y="138502"/>
                </a:lnTo>
                <a:lnTo>
                  <a:pt x="40808" y="97792"/>
                </a:lnTo>
                <a:lnTo>
                  <a:pt x="41186" y="88264"/>
                </a:lnTo>
                <a:lnTo>
                  <a:pt x="54125" y="51871"/>
                </a:lnTo>
                <a:lnTo>
                  <a:pt x="89612" y="35603"/>
                </a:lnTo>
                <a:lnTo>
                  <a:pt x="159835" y="35603"/>
                </a:lnTo>
                <a:lnTo>
                  <a:pt x="158704" y="33715"/>
                </a:lnTo>
                <a:lnTo>
                  <a:pt x="126267" y="7239"/>
                </a:lnTo>
                <a:lnTo>
                  <a:pt x="96805" y="290"/>
                </a:lnTo>
                <a:lnTo>
                  <a:pt x="88682" y="0"/>
                </a:lnTo>
                <a:close/>
              </a:path>
              <a:path w="580390" h="195579">
                <a:moveTo>
                  <a:pt x="130607" y="127911"/>
                </a:moveTo>
                <a:lnTo>
                  <a:pt x="129677" y="132993"/>
                </a:lnTo>
                <a:lnTo>
                  <a:pt x="128004" y="137517"/>
                </a:lnTo>
                <a:lnTo>
                  <a:pt x="125587" y="141483"/>
                </a:lnTo>
                <a:lnTo>
                  <a:pt x="123232" y="145449"/>
                </a:lnTo>
                <a:lnTo>
                  <a:pt x="94725" y="159982"/>
                </a:lnTo>
                <a:lnTo>
                  <a:pt x="159530" y="159982"/>
                </a:lnTo>
                <a:lnTo>
                  <a:pt x="171323" y="128097"/>
                </a:lnTo>
                <a:lnTo>
                  <a:pt x="130607" y="127911"/>
                </a:lnTo>
                <a:close/>
              </a:path>
              <a:path w="580390" h="195579">
                <a:moveTo>
                  <a:pt x="159835" y="35603"/>
                </a:moveTo>
                <a:lnTo>
                  <a:pt x="95065" y="35603"/>
                </a:lnTo>
                <a:lnTo>
                  <a:pt x="100116" y="36377"/>
                </a:lnTo>
                <a:lnTo>
                  <a:pt x="109474" y="39476"/>
                </a:lnTo>
                <a:lnTo>
                  <a:pt x="113626" y="41707"/>
                </a:lnTo>
                <a:lnTo>
                  <a:pt x="120815" y="47532"/>
                </a:lnTo>
                <a:lnTo>
                  <a:pt x="123759" y="51065"/>
                </a:lnTo>
                <a:lnTo>
                  <a:pt x="126052" y="55217"/>
                </a:lnTo>
                <a:lnTo>
                  <a:pt x="128345" y="59307"/>
                </a:lnTo>
                <a:lnTo>
                  <a:pt x="129863" y="63986"/>
                </a:lnTo>
                <a:lnTo>
                  <a:pt x="130607" y="69254"/>
                </a:lnTo>
                <a:lnTo>
                  <a:pt x="171323" y="69254"/>
                </a:lnTo>
                <a:lnTo>
                  <a:pt x="170033" y="61213"/>
                </a:lnTo>
                <a:lnTo>
                  <a:pt x="168116" y="53637"/>
                </a:lnTo>
                <a:lnTo>
                  <a:pt x="165571" y="46525"/>
                </a:lnTo>
                <a:lnTo>
                  <a:pt x="162399" y="39879"/>
                </a:lnTo>
                <a:lnTo>
                  <a:pt x="159835" y="35603"/>
                </a:lnTo>
                <a:close/>
              </a:path>
              <a:path w="580390" h="195579">
                <a:moveTo>
                  <a:pt x="285987" y="0"/>
                </a:moveTo>
                <a:lnTo>
                  <a:pt x="240438" y="11526"/>
                </a:lnTo>
                <a:lnTo>
                  <a:pt x="208553" y="44806"/>
                </a:lnTo>
                <a:lnTo>
                  <a:pt x="197572" y="82803"/>
                </a:lnTo>
                <a:lnTo>
                  <a:pt x="196840" y="97792"/>
                </a:lnTo>
                <a:lnTo>
                  <a:pt x="197578" y="112782"/>
                </a:lnTo>
                <a:lnTo>
                  <a:pt x="208553" y="150686"/>
                </a:lnTo>
                <a:lnTo>
                  <a:pt x="240438" y="184058"/>
                </a:lnTo>
                <a:lnTo>
                  <a:pt x="285987" y="195585"/>
                </a:lnTo>
                <a:lnTo>
                  <a:pt x="298301" y="194865"/>
                </a:lnTo>
                <a:lnTo>
                  <a:pt x="340949" y="177743"/>
                </a:lnTo>
                <a:lnTo>
                  <a:pt x="357607" y="159982"/>
                </a:lnTo>
                <a:lnTo>
                  <a:pt x="285987" y="159982"/>
                </a:lnTo>
                <a:lnTo>
                  <a:pt x="278923" y="159534"/>
                </a:lnTo>
                <a:lnTo>
                  <a:pt x="246922" y="138322"/>
                </a:lnTo>
                <a:lnTo>
                  <a:pt x="237649" y="97792"/>
                </a:lnTo>
                <a:lnTo>
                  <a:pt x="238021" y="88101"/>
                </a:lnTo>
                <a:lnTo>
                  <a:pt x="250849" y="51592"/>
                </a:lnTo>
                <a:lnTo>
                  <a:pt x="285987" y="35603"/>
                </a:lnTo>
                <a:lnTo>
                  <a:pt x="357603" y="35603"/>
                </a:lnTo>
                <a:lnTo>
                  <a:pt x="356938" y="34534"/>
                </a:lnTo>
                <a:lnTo>
                  <a:pt x="320952" y="6483"/>
                </a:lnTo>
                <a:lnTo>
                  <a:pt x="298270" y="720"/>
                </a:lnTo>
                <a:lnTo>
                  <a:pt x="285987" y="0"/>
                </a:lnTo>
                <a:close/>
              </a:path>
              <a:path w="580390" h="195579">
                <a:moveTo>
                  <a:pt x="357603" y="35603"/>
                </a:moveTo>
                <a:lnTo>
                  <a:pt x="285987" y="35603"/>
                </a:lnTo>
                <a:lnTo>
                  <a:pt x="293052" y="36050"/>
                </a:lnTo>
                <a:lnTo>
                  <a:pt x="299652" y="37392"/>
                </a:lnTo>
                <a:lnTo>
                  <a:pt x="328284" y="63769"/>
                </a:lnTo>
                <a:lnTo>
                  <a:pt x="334326" y="97792"/>
                </a:lnTo>
                <a:lnTo>
                  <a:pt x="333948" y="107483"/>
                </a:lnTo>
                <a:lnTo>
                  <a:pt x="321103" y="143993"/>
                </a:lnTo>
                <a:lnTo>
                  <a:pt x="285987" y="159982"/>
                </a:lnTo>
                <a:lnTo>
                  <a:pt x="357607" y="159982"/>
                </a:lnTo>
                <a:lnTo>
                  <a:pt x="374399" y="112741"/>
                </a:lnTo>
                <a:lnTo>
                  <a:pt x="375135" y="97792"/>
                </a:lnTo>
                <a:lnTo>
                  <a:pt x="374397" y="82803"/>
                </a:lnTo>
                <a:lnTo>
                  <a:pt x="372184" y="68975"/>
                </a:lnTo>
                <a:lnTo>
                  <a:pt x="368494" y="56309"/>
                </a:lnTo>
                <a:lnTo>
                  <a:pt x="363329" y="44806"/>
                </a:lnTo>
                <a:lnTo>
                  <a:pt x="357603" y="35603"/>
                </a:lnTo>
                <a:close/>
              </a:path>
              <a:path w="580390" h="195579">
                <a:moveTo>
                  <a:pt x="490753" y="0"/>
                </a:moveTo>
                <a:lnTo>
                  <a:pt x="445203" y="11526"/>
                </a:lnTo>
                <a:lnTo>
                  <a:pt x="413318" y="44806"/>
                </a:lnTo>
                <a:lnTo>
                  <a:pt x="402337" y="82803"/>
                </a:lnTo>
                <a:lnTo>
                  <a:pt x="401605" y="97792"/>
                </a:lnTo>
                <a:lnTo>
                  <a:pt x="402344" y="112782"/>
                </a:lnTo>
                <a:lnTo>
                  <a:pt x="413318" y="150686"/>
                </a:lnTo>
                <a:lnTo>
                  <a:pt x="445203" y="184058"/>
                </a:lnTo>
                <a:lnTo>
                  <a:pt x="490753" y="195585"/>
                </a:lnTo>
                <a:lnTo>
                  <a:pt x="503066" y="194865"/>
                </a:lnTo>
                <a:lnTo>
                  <a:pt x="545715" y="177743"/>
                </a:lnTo>
                <a:lnTo>
                  <a:pt x="562372" y="159982"/>
                </a:lnTo>
                <a:lnTo>
                  <a:pt x="490753" y="159982"/>
                </a:lnTo>
                <a:lnTo>
                  <a:pt x="483688" y="159534"/>
                </a:lnTo>
                <a:lnTo>
                  <a:pt x="451687" y="138322"/>
                </a:lnTo>
                <a:lnTo>
                  <a:pt x="442414" y="97792"/>
                </a:lnTo>
                <a:lnTo>
                  <a:pt x="442786" y="88101"/>
                </a:lnTo>
                <a:lnTo>
                  <a:pt x="455614" y="51592"/>
                </a:lnTo>
                <a:lnTo>
                  <a:pt x="490753" y="35603"/>
                </a:lnTo>
                <a:lnTo>
                  <a:pt x="562369" y="35603"/>
                </a:lnTo>
                <a:lnTo>
                  <a:pt x="561703" y="34534"/>
                </a:lnTo>
                <a:lnTo>
                  <a:pt x="525717" y="6483"/>
                </a:lnTo>
                <a:lnTo>
                  <a:pt x="503035" y="720"/>
                </a:lnTo>
                <a:lnTo>
                  <a:pt x="490753" y="0"/>
                </a:lnTo>
                <a:close/>
              </a:path>
              <a:path w="580390" h="195579">
                <a:moveTo>
                  <a:pt x="562369" y="35603"/>
                </a:moveTo>
                <a:lnTo>
                  <a:pt x="490753" y="35603"/>
                </a:lnTo>
                <a:lnTo>
                  <a:pt x="497817" y="36050"/>
                </a:lnTo>
                <a:lnTo>
                  <a:pt x="504418" y="37392"/>
                </a:lnTo>
                <a:lnTo>
                  <a:pt x="533049" y="63769"/>
                </a:lnTo>
                <a:lnTo>
                  <a:pt x="539091" y="97792"/>
                </a:lnTo>
                <a:lnTo>
                  <a:pt x="538713" y="107483"/>
                </a:lnTo>
                <a:lnTo>
                  <a:pt x="525868" y="143993"/>
                </a:lnTo>
                <a:lnTo>
                  <a:pt x="490753" y="159982"/>
                </a:lnTo>
                <a:lnTo>
                  <a:pt x="562372" y="159982"/>
                </a:lnTo>
                <a:lnTo>
                  <a:pt x="579164" y="112741"/>
                </a:lnTo>
                <a:lnTo>
                  <a:pt x="579900" y="97792"/>
                </a:lnTo>
                <a:lnTo>
                  <a:pt x="579162" y="82803"/>
                </a:lnTo>
                <a:lnTo>
                  <a:pt x="576949" y="68975"/>
                </a:lnTo>
                <a:lnTo>
                  <a:pt x="573259" y="56309"/>
                </a:lnTo>
                <a:lnTo>
                  <a:pt x="568094" y="44806"/>
                </a:lnTo>
                <a:lnTo>
                  <a:pt x="562369" y="35603"/>
                </a:lnTo>
                <a:close/>
              </a:path>
            </a:pathLst>
          </a:custGeom>
          <a:solidFill>
            <a:srgbClr val="0079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5974387" y="7213488"/>
            <a:ext cx="1768475" cy="309245"/>
          </a:xfrm>
          <a:custGeom>
            <a:avLst/>
            <a:gdLst/>
            <a:ahLst/>
            <a:cxnLst/>
            <a:rect l="l" t="t" r="r" b="b"/>
            <a:pathLst>
              <a:path w="1768475" h="309245">
                <a:moveTo>
                  <a:pt x="79424" y="0"/>
                </a:moveTo>
                <a:lnTo>
                  <a:pt x="0" y="0"/>
                </a:lnTo>
                <a:lnTo>
                  <a:pt x="0" y="304607"/>
                </a:lnTo>
                <a:lnTo>
                  <a:pt x="62468" y="304607"/>
                </a:lnTo>
                <a:lnTo>
                  <a:pt x="62468" y="105601"/>
                </a:lnTo>
                <a:lnTo>
                  <a:pt x="122708" y="105601"/>
                </a:lnTo>
                <a:lnTo>
                  <a:pt x="79424" y="0"/>
                </a:lnTo>
                <a:close/>
              </a:path>
              <a:path w="1768475" h="309245">
                <a:moveTo>
                  <a:pt x="330189" y="106344"/>
                </a:moveTo>
                <a:lnTo>
                  <a:pt x="267721" y="106344"/>
                </a:lnTo>
                <a:lnTo>
                  <a:pt x="267721" y="304607"/>
                </a:lnTo>
                <a:lnTo>
                  <a:pt x="330189" y="304607"/>
                </a:lnTo>
                <a:lnTo>
                  <a:pt x="330189" y="106344"/>
                </a:lnTo>
                <a:close/>
              </a:path>
              <a:path w="1768475" h="309245">
                <a:moveTo>
                  <a:pt x="122708" y="105601"/>
                </a:moveTo>
                <a:lnTo>
                  <a:pt x="64996" y="105601"/>
                </a:lnTo>
                <a:lnTo>
                  <a:pt x="143825" y="303120"/>
                </a:lnTo>
                <a:lnTo>
                  <a:pt x="186363" y="303120"/>
                </a:lnTo>
                <a:lnTo>
                  <a:pt x="225808" y="204658"/>
                </a:lnTo>
                <a:lnTo>
                  <a:pt x="163310" y="204658"/>
                </a:lnTo>
                <a:lnTo>
                  <a:pt x="122708" y="105601"/>
                </a:lnTo>
                <a:close/>
              </a:path>
              <a:path w="1768475" h="309245">
                <a:moveTo>
                  <a:pt x="330189" y="0"/>
                </a:moveTo>
                <a:lnTo>
                  <a:pt x="250765" y="0"/>
                </a:lnTo>
                <a:lnTo>
                  <a:pt x="166879" y="204658"/>
                </a:lnTo>
                <a:lnTo>
                  <a:pt x="225808" y="204658"/>
                </a:lnTo>
                <a:lnTo>
                  <a:pt x="265193" y="106344"/>
                </a:lnTo>
                <a:lnTo>
                  <a:pt x="330189" y="106344"/>
                </a:lnTo>
                <a:lnTo>
                  <a:pt x="330189" y="0"/>
                </a:lnTo>
                <a:close/>
              </a:path>
              <a:path w="1768475" h="309245">
                <a:moveTo>
                  <a:pt x="569721" y="119433"/>
                </a:moveTo>
                <a:lnTo>
                  <a:pt x="478589" y="119433"/>
                </a:lnTo>
                <a:lnTo>
                  <a:pt x="486230" y="119916"/>
                </a:lnTo>
                <a:lnTo>
                  <a:pt x="492942" y="121367"/>
                </a:lnTo>
                <a:lnTo>
                  <a:pt x="498724" y="123784"/>
                </a:lnTo>
                <a:lnTo>
                  <a:pt x="503576" y="127167"/>
                </a:lnTo>
                <a:lnTo>
                  <a:pt x="509526" y="132323"/>
                </a:lnTo>
                <a:lnTo>
                  <a:pt x="512500" y="139611"/>
                </a:lnTo>
                <a:lnTo>
                  <a:pt x="512500" y="154782"/>
                </a:lnTo>
                <a:lnTo>
                  <a:pt x="475168" y="168441"/>
                </a:lnTo>
                <a:lnTo>
                  <a:pt x="448786" y="171416"/>
                </a:lnTo>
                <a:lnTo>
                  <a:pt x="440587" y="172680"/>
                </a:lnTo>
                <a:lnTo>
                  <a:pt x="403608" y="184300"/>
                </a:lnTo>
                <a:lnTo>
                  <a:pt x="375284" y="215673"/>
                </a:lnTo>
                <a:lnTo>
                  <a:pt x="371352" y="240800"/>
                </a:lnTo>
                <a:lnTo>
                  <a:pt x="371965" y="251639"/>
                </a:lnTo>
                <a:lnTo>
                  <a:pt x="392969" y="291816"/>
                </a:lnTo>
                <a:lnTo>
                  <a:pt x="436571" y="308446"/>
                </a:lnTo>
                <a:lnTo>
                  <a:pt x="447206" y="308920"/>
                </a:lnTo>
                <a:lnTo>
                  <a:pt x="455433" y="308641"/>
                </a:lnTo>
                <a:lnTo>
                  <a:pt x="494420" y="295618"/>
                </a:lnTo>
                <a:lnTo>
                  <a:pt x="513988" y="272927"/>
                </a:lnTo>
                <a:lnTo>
                  <a:pt x="575861" y="272927"/>
                </a:lnTo>
                <a:lnTo>
                  <a:pt x="575861" y="265193"/>
                </a:lnTo>
                <a:lnTo>
                  <a:pt x="455634" y="265193"/>
                </a:lnTo>
                <a:lnTo>
                  <a:pt x="447603" y="262962"/>
                </a:lnTo>
                <a:lnTo>
                  <a:pt x="441257" y="258500"/>
                </a:lnTo>
                <a:lnTo>
                  <a:pt x="435010" y="253938"/>
                </a:lnTo>
                <a:lnTo>
                  <a:pt x="431886" y="247344"/>
                </a:lnTo>
                <a:lnTo>
                  <a:pt x="431886" y="232768"/>
                </a:lnTo>
                <a:lnTo>
                  <a:pt x="433423" y="227811"/>
                </a:lnTo>
                <a:lnTo>
                  <a:pt x="436497" y="223844"/>
                </a:lnTo>
                <a:lnTo>
                  <a:pt x="439571" y="219779"/>
                </a:lnTo>
                <a:lnTo>
                  <a:pt x="443884" y="216556"/>
                </a:lnTo>
                <a:lnTo>
                  <a:pt x="454990" y="211797"/>
                </a:lnTo>
                <a:lnTo>
                  <a:pt x="461484" y="210062"/>
                </a:lnTo>
                <a:lnTo>
                  <a:pt x="480522" y="207335"/>
                </a:lnTo>
                <a:lnTo>
                  <a:pt x="484786" y="206641"/>
                </a:lnTo>
                <a:lnTo>
                  <a:pt x="512946" y="198708"/>
                </a:lnTo>
                <a:lnTo>
                  <a:pt x="575861" y="198708"/>
                </a:lnTo>
                <a:lnTo>
                  <a:pt x="575861" y="150518"/>
                </a:lnTo>
                <a:lnTo>
                  <a:pt x="575368" y="140693"/>
                </a:lnTo>
                <a:lnTo>
                  <a:pt x="573890" y="131592"/>
                </a:lnTo>
                <a:lnTo>
                  <a:pt x="571427" y="123216"/>
                </a:lnTo>
                <a:lnTo>
                  <a:pt x="569721" y="119433"/>
                </a:lnTo>
                <a:close/>
              </a:path>
              <a:path w="1768475" h="309245">
                <a:moveTo>
                  <a:pt x="575861" y="272927"/>
                </a:moveTo>
                <a:lnTo>
                  <a:pt x="515772" y="272927"/>
                </a:lnTo>
                <a:lnTo>
                  <a:pt x="515772" y="304607"/>
                </a:lnTo>
                <a:lnTo>
                  <a:pt x="575861" y="304607"/>
                </a:lnTo>
                <a:lnTo>
                  <a:pt x="575861" y="272927"/>
                </a:lnTo>
                <a:close/>
              </a:path>
              <a:path w="1768475" h="309245">
                <a:moveTo>
                  <a:pt x="575861" y="198708"/>
                </a:moveTo>
                <a:lnTo>
                  <a:pt x="512946" y="198708"/>
                </a:lnTo>
                <a:lnTo>
                  <a:pt x="512946" y="230984"/>
                </a:lnTo>
                <a:lnTo>
                  <a:pt x="510914" y="238172"/>
                </a:lnTo>
                <a:lnTo>
                  <a:pt x="474672" y="265193"/>
                </a:lnTo>
                <a:lnTo>
                  <a:pt x="575861" y="265193"/>
                </a:lnTo>
                <a:lnTo>
                  <a:pt x="575861" y="198708"/>
                </a:lnTo>
                <a:close/>
              </a:path>
              <a:path w="1768475" h="309245">
                <a:moveTo>
                  <a:pt x="478886" y="73177"/>
                </a:moveTo>
                <a:lnTo>
                  <a:pt x="430697" y="81506"/>
                </a:lnTo>
                <a:lnTo>
                  <a:pt x="396934" y="105006"/>
                </a:lnTo>
                <a:lnTo>
                  <a:pt x="379383" y="140999"/>
                </a:lnTo>
                <a:lnTo>
                  <a:pt x="437984" y="145759"/>
                </a:lnTo>
                <a:lnTo>
                  <a:pt x="440166" y="138223"/>
                </a:lnTo>
                <a:lnTo>
                  <a:pt x="444628" y="131976"/>
                </a:lnTo>
                <a:lnTo>
                  <a:pt x="478589" y="119433"/>
                </a:lnTo>
                <a:lnTo>
                  <a:pt x="569721" y="119433"/>
                </a:lnTo>
                <a:lnTo>
                  <a:pt x="567978" y="115566"/>
                </a:lnTo>
                <a:lnTo>
                  <a:pt x="539393" y="87093"/>
                </a:lnTo>
                <a:lnTo>
                  <a:pt x="497515" y="74292"/>
                </a:lnTo>
                <a:lnTo>
                  <a:pt x="488303" y="73456"/>
                </a:lnTo>
                <a:lnTo>
                  <a:pt x="478886" y="73177"/>
                </a:lnTo>
                <a:close/>
              </a:path>
              <a:path w="1768475" h="309245">
                <a:moveTo>
                  <a:pt x="709052" y="73177"/>
                </a:moveTo>
                <a:lnTo>
                  <a:pt x="662796" y="86265"/>
                </a:lnTo>
                <a:lnTo>
                  <a:pt x="629182" y="125382"/>
                </a:lnTo>
                <a:lnTo>
                  <a:pt x="617330" y="171871"/>
                </a:lnTo>
                <a:lnTo>
                  <a:pt x="616540" y="190677"/>
                </a:lnTo>
                <a:lnTo>
                  <a:pt x="617302" y="209045"/>
                </a:lnTo>
                <a:lnTo>
                  <a:pt x="628736" y="255227"/>
                </a:lnTo>
                <a:lnTo>
                  <a:pt x="652106" y="287382"/>
                </a:lnTo>
                <a:lnTo>
                  <a:pt x="696494" y="307489"/>
                </a:lnTo>
                <a:lnTo>
                  <a:pt x="709201" y="308325"/>
                </a:lnTo>
                <a:lnTo>
                  <a:pt x="718069" y="307944"/>
                </a:lnTo>
                <a:lnTo>
                  <a:pt x="757084" y="291323"/>
                </a:lnTo>
                <a:lnTo>
                  <a:pt x="774049" y="268018"/>
                </a:lnTo>
                <a:lnTo>
                  <a:pt x="839195" y="268018"/>
                </a:lnTo>
                <a:lnTo>
                  <a:pt x="839195" y="257905"/>
                </a:lnTo>
                <a:lnTo>
                  <a:pt x="729280" y="257905"/>
                </a:lnTo>
                <a:lnTo>
                  <a:pt x="721779" y="257375"/>
                </a:lnTo>
                <a:lnTo>
                  <a:pt x="689875" y="232806"/>
                </a:lnTo>
                <a:lnTo>
                  <a:pt x="681239" y="190379"/>
                </a:lnTo>
                <a:lnTo>
                  <a:pt x="681583" y="180786"/>
                </a:lnTo>
                <a:lnTo>
                  <a:pt x="693547" y="142189"/>
                </a:lnTo>
                <a:lnTo>
                  <a:pt x="729280" y="123598"/>
                </a:lnTo>
                <a:lnTo>
                  <a:pt x="839195" y="123598"/>
                </a:lnTo>
                <a:lnTo>
                  <a:pt x="839195" y="114525"/>
                </a:lnTo>
                <a:lnTo>
                  <a:pt x="774049" y="114525"/>
                </a:lnTo>
                <a:lnTo>
                  <a:pt x="771273" y="108377"/>
                </a:lnTo>
                <a:lnTo>
                  <a:pt x="767208" y="102130"/>
                </a:lnTo>
                <a:lnTo>
                  <a:pt x="734235" y="76858"/>
                </a:lnTo>
                <a:lnTo>
                  <a:pt x="718246" y="73586"/>
                </a:lnTo>
                <a:lnTo>
                  <a:pt x="709052" y="73177"/>
                </a:lnTo>
                <a:close/>
              </a:path>
              <a:path w="1768475" h="309245">
                <a:moveTo>
                  <a:pt x="839195" y="268018"/>
                </a:moveTo>
                <a:lnTo>
                  <a:pt x="776727" y="268018"/>
                </a:lnTo>
                <a:lnTo>
                  <a:pt x="776727" y="304607"/>
                </a:lnTo>
                <a:lnTo>
                  <a:pt x="839195" y="304607"/>
                </a:lnTo>
                <a:lnTo>
                  <a:pt x="839195" y="268018"/>
                </a:lnTo>
                <a:close/>
              </a:path>
              <a:path w="1768475" h="309245">
                <a:moveTo>
                  <a:pt x="839195" y="123598"/>
                </a:moveTo>
                <a:lnTo>
                  <a:pt x="729280" y="123598"/>
                </a:lnTo>
                <a:lnTo>
                  <a:pt x="736652" y="124109"/>
                </a:lnTo>
                <a:lnTo>
                  <a:pt x="743447" y="125643"/>
                </a:lnTo>
                <a:lnTo>
                  <a:pt x="771670" y="154980"/>
                </a:lnTo>
                <a:lnTo>
                  <a:pt x="777321" y="190379"/>
                </a:lnTo>
                <a:lnTo>
                  <a:pt x="776959" y="200242"/>
                </a:lnTo>
                <a:lnTo>
                  <a:pt x="764605" y="239424"/>
                </a:lnTo>
                <a:lnTo>
                  <a:pt x="729280" y="257905"/>
                </a:lnTo>
                <a:lnTo>
                  <a:pt x="839195" y="257905"/>
                </a:lnTo>
                <a:lnTo>
                  <a:pt x="839195" y="123598"/>
                </a:lnTo>
                <a:close/>
              </a:path>
              <a:path w="1768475" h="309245">
                <a:moveTo>
                  <a:pt x="839195" y="0"/>
                </a:moveTo>
                <a:lnTo>
                  <a:pt x="775983" y="0"/>
                </a:lnTo>
                <a:lnTo>
                  <a:pt x="775983" y="114525"/>
                </a:lnTo>
                <a:lnTo>
                  <a:pt x="839195" y="114525"/>
                </a:lnTo>
                <a:lnTo>
                  <a:pt x="839195" y="0"/>
                </a:lnTo>
                <a:close/>
              </a:path>
              <a:path w="1768475" h="309245">
                <a:moveTo>
                  <a:pt x="952865" y="0"/>
                </a:moveTo>
                <a:lnTo>
                  <a:pt x="891289" y="0"/>
                </a:lnTo>
                <a:lnTo>
                  <a:pt x="891289" y="304607"/>
                </a:lnTo>
                <a:lnTo>
                  <a:pt x="954650" y="304607"/>
                </a:lnTo>
                <a:lnTo>
                  <a:pt x="954770" y="170449"/>
                </a:lnTo>
                <a:lnTo>
                  <a:pt x="955059" y="165438"/>
                </a:lnTo>
                <a:lnTo>
                  <a:pt x="982414" y="127663"/>
                </a:lnTo>
                <a:lnTo>
                  <a:pt x="990048" y="125829"/>
                </a:lnTo>
                <a:lnTo>
                  <a:pt x="1098044" y="125829"/>
                </a:lnTo>
                <a:lnTo>
                  <a:pt x="1097323" y="123254"/>
                </a:lnTo>
                <a:lnTo>
                  <a:pt x="1094387" y="116458"/>
                </a:lnTo>
                <a:lnTo>
                  <a:pt x="952865" y="116458"/>
                </a:lnTo>
                <a:lnTo>
                  <a:pt x="952865" y="0"/>
                </a:lnTo>
                <a:close/>
              </a:path>
              <a:path w="1768475" h="309245">
                <a:moveTo>
                  <a:pt x="1098044" y="125829"/>
                </a:moveTo>
                <a:lnTo>
                  <a:pt x="998675" y="125829"/>
                </a:lnTo>
                <a:lnTo>
                  <a:pt x="1007804" y="126563"/>
                </a:lnTo>
                <a:lnTo>
                  <a:pt x="1015854" y="128766"/>
                </a:lnTo>
                <a:lnTo>
                  <a:pt x="1038815" y="160474"/>
                </a:lnTo>
                <a:lnTo>
                  <a:pt x="1039428" y="170449"/>
                </a:lnTo>
                <a:lnTo>
                  <a:pt x="1039428" y="304607"/>
                </a:lnTo>
                <a:lnTo>
                  <a:pt x="1102789" y="304607"/>
                </a:lnTo>
                <a:lnTo>
                  <a:pt x="1102778" y="158885"/>
                </a:lnTo>
                <a:lnTo>
                  <a:pt x="1102231" y="146233"/>
                </a:lnTo>
                <a:lnTo>
                  <a:pt x="1100409" y="134269"/>
                </a:lnTo>
                <a:lnTo>
                  <a:pt x="1098044" y="125829"/>
                </a:lnTo>
                <a:close/>
              </a:path>
              <a:path w="1768475" h="309245">
                <a:moveTo>
                  <a:pt x="1023811" y="73177"/>
                </a:moveTo>
                <a:lnTo>
                  <a:pt x="980530" y="84778"/>
                </a:lnTo>
                <a:lnTo>
                  <a:pt x="955542" y="116458"/>
                </a:lnTo>
                <a:lnTo>
                  <a:pt x="1094387" y="116458"/>
                </a:lnTo>
                <a:lnTo>
                  <a:pt x="1065308" y="83588"/>
                </a:lnTo>
                <a:lnTo>
                  <a:pt x="1023811" y="73177"/>
                </a:lnTo>
                <a:close/>
              </a:path>
              <a:path w="1768475" h="309245">
                <a:moveTo>
                  <a:pt x="1216013" y="76151"/>
                </a:moveTo>
                <a:lnTo>
                  <a:pt x="1152652" y="76151"/>
                </a:lnTo>
                <a:lnTo>
                  <a:pt x="1152652" y="221613"/>
                </a:lnTo>
                <a:lnTo>
                  <a:pt x="1162469" y="267572"/>
                </a:lnTo>
                <a:lnTo>
                  <a:pt x="1189687" y="297170"/>
                </a:lnTo>
                <a:lnTo>
                  <a:pt x="1229994" y="307582"/>
                </a:lnTo>
                <a:lnTo>
                  <a:pt x="1242367" y="306820"/>
                </a:lnTo>
                <a:lnTo>
                  <a:pt x="1281930" y="288795"/>
                </a:lnTo>
                <a:lnTo>
                  <a:pt x="1299304" y="263110"/>
                </a:lnTo>
                <a:lnTo>
                  <a:pt x="1362516" y="263110"/>
                </a:lnTo>
                <a:lnTo>
                  <a:pt x="1362516" y="254037"/>
                </a:lnTo>
                <a:lnTo>
                  <a:pt x="1255576" y="254037"/>
                </a:lnTo>
                <a:lnTo>
                  <a:pt x="1247033" y="253303"/>
                </a:lnTo>
                <a:lnTo>
                  <a:pt x="1216747" y="219894"/>
                </a:lnTo>
                <a:lnTo>
                  <a:pt x="1216013" y="210310"/>
                </a:lnTo>
                <a:lnTo>
                  <a:pt x="1216013" y="76151"/>
                </a:lnTo>
                <a:close/>
              </a:path>
              <a:path w="1768475" h="309245">
                <a:moveTo>
                  <a:pt x="1362516" y="263110"/>
                </a:moveTo>
                <a:lnTo>
                  <a:pt x="1301684" y="263110"/>
                </a:lnTo>
                <a:lnTo>
                  <a:pt x="1301684" y="304607"/>
                </a:lnTo>
                <a:lnTo>
                  <a:pt x="1362516" y="304607"/>
                </a:lnTo>
                <a:lnTo>
                  <a:pt x="1362516" y="263110"/>
                </a:lnTo>
                <a:close/>
              </a:path>
              <a:path w="1768475" h="309245">
                <a:moveTo>
                  <a:pt x="1362516" y="76151"/>
                </a:moveTo>
                <a:lnTo>
                  <a:pt x="1299155" y="76151"/>
                </a:lnTo>
                <a:lnTo>
                  <a:pt x="1299155" y="207335"/>
                </a:lnTo>
                <a:lnTo>
                  <a:pt x="1298830" y="214688"/>
                </a:lnTo>
                <a:lnTo>
                  <a:pt x="1276994" y="248832"/>
                </a:lnTo>
                <a:lnTo>
                  <a:pt x="1263211" y="254037"/>
                </a:lnTo>
                <a:lnTo>
                  <a:pt x="1362516" y="254037"/>
                </a:lnTo>
                <a:lnTo>
                  <a:pt x="1362516" y="76151"/>
                </a:lnTo>
                <a:close/>
              </a:path>
              <a:path w="1768475" h="309245">
                <a:moveTo>
                  <a:pt x="1575726" y="0"/>
                </a:moveTo>
                <a:lnTo>
                  <a:pt x="1511325" y="0"/>
                </a:lnTo>
                <a:lnTo>
                  <a:pt x="1511325" y="304607"/>
                </a:lnTo>
                <a:lnTo>
                  <a:pt x="1575726" y="304607"/>
                </a:lnTo>
                <a:lnTo>
                  <a:pt x="1575726" y="218044"/>
                </a:lnTo>
                <a:lnTo>
                  <a:pt x="1607407" y="179373"/>
                </a:lnTo>
                <a:lnTo>
                  <a:pt x="1682741" y="179373"/>
                </a:lnTo>
                <a:lnTo>
                  <a:pt x="1653514" y="136389"/>
                </a:lnTo>
                <a:lnTo>
                  <a:pt x="1655240" y="134306"/>
                </a:lnTo>
                <a:lnTo>
                  <a:pt x="1575726" y="134306"/>
                </a:lnTo>
                <a:lnTo>
                  <a:pt x="1575726" y="0"/>
                </a:lnTo>
                <a:close/>
              </a:path>
              <a:path w="1768475" h="309245">
                <a:moveTo>
                  <a:pt x="1682741" y="179373"/>
                </a:moveTo>
                <a:lnTo>
                  <a:pt x="1607407" y="179373"/>
                </a:lnTo>
                <a:lnTo>
                  <a:pt x="1690847" y="304607"/>
                </a:lnTo>
                <a:lnTo>
                  <a:pt x="1767891" y="304607"/>
                </a:lnTo>
                <a:lnTo>
                  <a:pt x="1682741" y="179373"/>
                </a:lnTo>
                <a:close/>
              </a:path>
              <a:path w="1768475" h="309245">
                <a:moveTo>
                  <a:pt x="1766552" y="0"/>
                </a:moveTo>
                <a:lnTo>
                  <a:pt x="1689359" y="0"/>
                </a:lnTo>
                <a:lnTo>
                  <a:pt x="1579742" y="134306"/>
                </a:lnTo>
                <a:lnTo>
                  <a:pt x="1655240" y="134306"/>
                </a:lnTo>
                <a:lnTo>
                  <a:pt x="176655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5" name="object 15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488418" y="8099229"/>
            <a:ext cx="2814477" cy="679387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9371442" y="4314004"/>
            <a:ext cx="1581103" cy="1842875"/>
          </a:xfrm>
          <a:prstGeom prst="rect">
            <a:avLst/>
          </a:prstGeom>
        </p:spPr>
      </p:pic>
      <p:sp>
        <p:nvSpPr>
          <p:cNvPr id="17" name="object 17"/>
          <p:cNvSpPr/>
          <p:nvPr/>
        </p:nvSpPr>
        <p:spPr>
          <a:xfrm>
            <a:off x="9896544" y="6508384"/>
            <a:ext cx="541655" cy="195580"/>
          </a:xfrm>
          <a:custGeom>
            <a:avLst/>
            <a:gdLst/>
            <a:ahLst/>
            <a:cxnLst/>
            <a:rect l="l" t="t" r="r" b="b"/>
            <a:pathLst>
              <a:path w="541654" h="195579">
                <a:moveTo>
                  <a:pt x="88682" y="0"/>
                </a:moveTo>
                <a:lnTo>
                  <a:pt x="43504" y="11526"/>
                </a:lnTo>
                <a:lnTo>
                  <a:pt x="11712" y="44806"/>
                </a:lnTo>
                <a:lnTo>
                  <a:pt x="732" y="82803"/>
                </a:lnTo>
                <a:lnTo>
                  <a:pt x="0" y="97792"/>
                </a:lnTo>
                <a:lnTo>
                  <a:pt x="720" y="112741"/>
                </a:lnTo>
                <a:lnTo>
                  <a:pt x="11526" y="150686"/>
                </a:lnTo>
                <a:lnTo>
                  <a:pt x="43132" y="184058"/>
                </a:lnTo>
                <a:lnTo>
                  <a:pt x="88682" y="195585"/>
                </a:lnTo>
                <a:lnTo>
                  <a:pt x="97601" y="195242"/>
                </a:lnTo>
                <a:lnTo>
                  <a:pt x="135069" y="183547"/>
                </a:lnTo>
                <a:lnTo>
                  <a:pt x="159530" y="159982"/>
                </a:lnTo>
                <a:lnTo>
                  <a:pt x="89333" y="159982"/>
                </a:lnTo>
                <a:lnTo>
                  <a:pt x="82344" y="159540"/>
                </a:lnTo>
                <a:lnTo>
                  <a:pt x="50221" y="138502"/>
                </a:lnTo>
                <a:lnTo>
                  <a:pt x="40808" y="97792"/>
                </a:lnTo>
                <a:lnTo>
                  <a:pt x="41186" y="88264"/>
                </a:lnTo>
                <a:lnTo>
                  <a:pt x="54125" y="51871"/>
                </a:lnTo>
                <a:lnTo>
                  <a:pt x="89612" y="35603"/>
                </a:lnTo>
                <a:lnTo>
                  <a:pt x="159835" y="35603"/>
                </a:lnTo>
                <a:lnTo>
                  <a:pt x="158704" y="33715"/>
                </a:lnTo>
                <a:lnTo>
                  <a:pt x="126267" y="7239"/>
                </a:lnTo>
                <a:lnTo>
                  <a:pt x="96805" y="290"/>
                </a:lnTo>
                <a:lnTo>
                  <a:pt x="88682" y="0"/>
                </a:lnTo>
                <a:close/>
              </a:path>
              <a:path w="541654" h="195579">
                <a:moveTo>
                  <a:pt x="130607" y="127911"/>
                </a:moveTo>
                <a:lnTo>
                  <a:pt x="129677" y="132993"/>
                </a:lnTo>
                <a:lnTo>
                  <a:pt x="128004" y="137517"/>
                </a:lnTo>
                <a:lnTo>
                  <a:pt x="125587" y="141483"/>
                </a:lnTo>
                <a:lnTo>
                  <a:pt x="123232" y="145449"/>
                </a:lnTo>
                <a:lnTo>
                  <a:pt x="94725" y="159982"/>
                </a:lnTo>
                <a:lnTo>
                  <a:pt x="159530" y="159982"/>
                </a:lnTo>
                <a:lnTo>
                  <a:pt x="171323" y="128097"/>
                </a:lnTo>
                <a:lnTo>
                  <a:pt x="130607" y="127911"/>
                </a:lnTo>
                <a:close/>
              </a:path>
              <a:path w="541654" h="195579">
                <a:moveTo>
                  <a:pt x="159835" y="35603"/>
                </a:moveTo>
                <a:lnTo>
                  <a:pt x="95065" y="35603"/>
                </a:lnTo>
                <a:lnTo>
                  <a:pt x="100116" y="36377"/>
                </a:lnTo>
                <a:lnTo>
                  <a:pt x="109474" y="39476"/>
                </a:lnTo>
                <a:lnTo>
                  <a:pt x="113626" y="41707"/>
                </a:lnTo>
                <a:lnTo>
                  <a:pt x="120815" y="47532"/>
                </a:lnTo>
                <a:lnTo>
                  <a:pt x="123759" y="51065"/>
                </a:lnTo>
                <a:lnTo>
                  <a:pt x="126052" y="55217"/>
                </a:lnTo>
                <a:lnTo>
                  <a:pt x="128345" y="59307"/>
                </a:lnTo>
                <a:lnTo>
                  <a:pt x="129863" y="63986"/>
                </a:lnTo>
                <a:lnTo>
                  <a:pt x="130607" y="69254"/>
                </a:lnTo>
                <a:lnTo>
                  <a:pt x="171323" y="69254"/>
                </a:lnTo>
                <a:lnTo>
                  <a:pt x="170033" y="61213"/>
                </a:lnTo>
                <a:lnTo>
                  <a:pt x="168116" y="53637"/>
                </a:lnTo>
                <a:lnTo>
                  <a:pt x="165571" y="46525"/>
                </a:lnTo>
                <a:lnTo>
                  <a:pt x="162399" y="39879"/>
                </a:lnTo>
                <a:lnTo>
                  <a:pt x="159835" y="35603"/>
                </a:lnTo>
                <a:close/>
              </a:path>
              <a:path w="541654" h="195579">
                <a:moveTo>
                  <a:pt x="291007" y="35789"/>
                </a:moveTo>
                <a:lnTo>
                  <a:pt x="251221" y="35789"/>
                </a:lnTo>
                <a:lnTo>
                  <a:pt x="251221" y="192982"/>
                </a:lnTo>
                <a:lnTo>
                  <a:pt x="291007" y="192982"/>
                </a:lnTo>
                <a:lnTo>
                  <a:pt x="291007" y="35789"/>
                </a:lnTo>
                <a:close/>
              </a:path>
              <a:path w="541654" h="195579">
                <a:moveTo>
                  <a:pt x="349292" y="2602"/>
                </a:moveTo>
                <a:lnTo>
                  <a:pt x="192936" y="2602"/>
                </a:lnTo>
                <a:lnTo>
                  <a:pt x="192936" y="35789"/>
                </a:lnTo>
                <a:lnTo>
                  <a:pt x="349292" y="35789"/>
                </a:lnTo>
                <a:lnTo>
                  <a:pt x="349292" y="2602"/>
                </a:lnTo>
                <a:close/>
              </a:path>
              <a:path w="541654" h="195579">
                <a:moveTo>
                  <a:pt x="452151" y="0"/>
                </a:moveTo>
                <a:lnTo>
                  <a:pt x="406602" y="11526"/>
                </a:lnTo>
                <a:lnTo>
                  <a:pt x="374717" y="44806"/>
                </a:lnTo>
                <a:lnTo>
                  <a:pt x="363736" y="82803"/>
                </a:lnTo>
                <a:lnTo>
                  <a:pt x="363004" y="97792"/>
                </a:lnTo>
                <a:lnTo>
                  <a:pt x="363742" y="112782"/>
                </a:lnTo>
                <a:lnTo>
                  <a:pt x="374717" y="150686"/>
                </a:lnTo>
                <a:lnTo>
                  <a:pt x="406602" y="184058"/>
                </a:lnTo>
                <a:lnTo>
                  <a:pt x="452151" y="195585"/>
                </a:lnTo>
                <a:lnTo>
                  <a:pt x="464465" y="194865"/>
                </a:lnTo>
                <a:lnTo>
                  <a:pt x="507113" y="177743"/>
                </a:lnTo>
                <a:lnTo>
                  <a:pt x="523771" y="159982"/>
                </a:lnTo>
                <a:lnTo>
                  <a:pt x="452151" y="159982"/>
                </a:lnTo>
                <a:lnTo>
                  <a:pt x="445087" y="159534"/>
                </a:lnTo>
                <a:lnTo>
                  <a:pt x="413085" y="138322"/>
                </a:lnTo>
                <a:lnTo>
                  <a:pt x="403813" y="97792"/>
                </a:lnTo>
                <a:lnTo>
                  <a:pt x="404185" y="88101"/>
                </a:lnTo>
                <a:lnTo>
                  <a:pt x="417013" y="51592"/>
                </a:lnTo>
                <a:lnTo>
                  <a:pt x="452151" y="35603"/>
                </a:lnTo>
                <a:lnTo>
                  <a:pt x="523767" y="35603"/>
                </a:lnTo>
                <a:lnTo>
                  <a:pt x="523102" y="34534"/>
                </a:lnTo>
                <a:lnTo>
                  <a:pt x="487116" y="6483"/>
                </a:lnTo>
                <a:lnTo>
                  <a:pt x="464434" y="720"/>
                </a:lnTo>
                <a:lnTo>
                  <a:pt x="452151" y="0"/>
                </a:lnTo>
                <a:close/>
              </a:path>
              <a:path w="541654" h="195579">
                <a:moveTo>
                  <a:pt x="523767" y="35603"/>
                </a:moveTo>
                <a:lnTo>
                  <a:pt x="452151" y="35603"/>
                </a:lnTo>
                <a:lnTo>
                  <a:pt x="459216" y="36050"/>
                </a:lnTo>
                <a:lnTo>
                  <a:pt x="465816" y="37392"/>
                </a:lnTo>
                <a:lnTo>
                  <a:pt x="494448" y="63769"/>
                </a:lnTo>
                <a:lnTo>
                  <a:pt x="500490" y="97792"/>
                </a:lnTo>
                <a:lnTo>
                  <a:pt x="500112" y="107483"/>
                </a:lnTo>
                <a:lnTo>
                  <a:pt x="487267" y="143993"/>
                </a:lnTo>
                <a:lnTo>
                  <a:pt x="452151" y="159982"/>
                </a:lnTo>
                <a:lnTo>
                  <a:pt x="523771" y="159982"/>
                </a:lnTo>
                <a:lnTo>
                  <a:pt x="540563" y="112741"/>
                </a:lnTo>
                <a:lnTo>
                  <a:pt x="541299" y="97792"/>
                </a:lnTo>
                <a:lnTo>
                  <a:pt x="540561" y="82803"/>
                </a:lnTo>
                <a:lnTo>
                  <a:pt x="538348" y="68975"/>
                </a:lnTo>
                <a:lnTo>
                  <a:pt x="534658" y="56309"/>
                </a:lnTo>
                <a:lnTo>
                  <a:pt x="529493" y="44806"/>
                </a:lnTo>
                <a:lnTo>
                  <a:pt x="523767" y="35603"/>
                </a:lnTo>
                <a:close/>
              </a:path>
            </a:pathLst>
          </a:custGeom>
          <a:solidFill>
            <a:srgbClr val="0079F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8" name="object 18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8876663" y="7143732"/>
            <a:ext cx="2689522" cy="407680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9196675" y="8106368"/>
            <a:ext cx="1911866" cy="671802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2690712" y="4314004"/>
            <a:ext cx="1591574" cy="1842875"/>
          </a:xfrm>
          <a:prstGeom prst="rect">
            <a:avLst/>
          </a:prstGeom>
        </p:spPr>
      </p:pic>
      <p:sp>
        <p:nvSpPr>
          <p:cNvPr id="21" name="object 21"/>
          <p:cNvSpPr/>
          <p:nvPr/>
        </p:nvSpPr>
        <p:spPr>
          <a:xfrm>
            <a:off x="13179131" y="6508384"/>
            <a:ext cx="614680" cy="195580"/>
          </a:xfrm>
          <a:custGeom>
            <a:avLst/>
            <a:gdLst/>
            <a:ahLst/>
            <a:cxnLst/>
            <a:rect l="l" t="t" r="r" b="b"/>
            <a:pathLst>
              <a:path w="614680" h="195579">
                <a:moveTo>
                  <a:pt x="88682" y="0"/>
                </a:moveTo>
                <a:lnTo>
                  <a:pt x="43504" y="11526"/>
                </a:lnTo>
                <a:lnTo>
                  <a:pt x="11712" y="44806"/>
                </a:lnTo>
                <a:lnTo>
                  <a:pt x="732" y="82803"/>
                </a:lnTo>
                <a:lnTo>
                  <a:pt x="0" y="97792"/>
                </a:lnTo>
                <a:lnTo>
                  <a:pt x="720" y="112741"/>
                </a:lnTo>
                <a:lnTo>
                  <a:pt x="11526" y="150686"/>
                </a:lnTo>
                <a:lnTo>
                  <a:pt x="43132" y="184058"/>
                </a:lnTo>
                <a:lnTo>
                  <a:pt x="88682" y="195585"/>
                </a:lnTo>
                <a:lnTo>
                  <a:pt x="97601" y="195242"/>
                </a:lnTo>
                <a:lnTo>
                  <a:pt x="135069" y="183547"/>
                </a:lnTo>
                <a:lnTo>
                  <a:pt x="159530" y="159982"/>
                </a:lnTo>
                <a:lnTo>
                  <a:pt x="89333" y="159982"/>
                </a:lnTo>
                <a:lnTo>
                  <a:pt x="82344" y="159540"/>
                </a:lnTo>
                <a:lnTo>
                  <a:pt x="50221" y="138502"/>
                </a:lnTo>
                <a:lnTo>
                  <a:pt x="40808" y="97792"/>
                </a:lnTo>
                <a:lnTo>
                  <a:pt x="41186" y="88264"/>
                </a:lnTo>
                <a:lnTo>
                  <a:pt x="54125" y="51871"/>
                </a:lnTo>
                <a:lnTo>
                  <a:pt x="89612" y="35603"/>
                </a:lnTo>
                <a:lnTo>
                  <a:pt x="159835" y="35603"/>
                </a:lnTo>
                <a:lnTo>
                  <a:pt x="158704" y="33715"/>
                </a:lnTo>
                <a:lnTo>
                  <a:pt x="126267" y="7239"/>
                </a:lnTo>
                <a:lnTo>
                  <a:pt x="96805" y="290"/>
                </a:lnTo>
                <a:lnTo>
                  <a:pt x="88682" y="0"/>
                </a:lnTo>
                <a:close/>
              </a:path>
              <a:path w="614680" h="195579">
                <a:moveTo>
                  <a:pt x="130607" y="127911"/>
                </a:moveTo>
                <a:lnTo>
                  <a:pt x="129677" y="132993"/>
                </a:lnTo>
                <a:lnTo>
                  <a:pt x="128004" y="137517"/>
                </a:lnTo>
                <a:lnTo>
                  <a:pt x="125587" y="141483"/>
                </a:lnTo>
                <a:lnTo>
                  <a:pt x="123232" y="145449"/>
                </a:lnTo>
                <a:lnTo>
                  <a:pt x="94725" y="159982"/>
                </a:lnTo>
                <a:lnTo>
                  <a:pt x="159530" y="159982"/>
                </a:lnTo>
                <a:lnTo>
                  <a:pt x="171323" y="128097"/>
                </a:lnTo>
                <a:lnTo>
                  <a:pt x="130607" y="127911"/>
                </a:lnTo>
                <a:close/>
              </a:path>
              <a:path w="614680" h="195579">
                <a:moveTo>
                  <a:pt x="159835" y="35603"/>
                </a:moveTo>
                <a:lnTo>
                  <a:pt x="95065" y="35603"/>
                </a:lnTo>
                <a:lnTo>
                  <a:pt x="100116" y="36377"/>
                </a:lnTo>
                <a:lnTo>
                  <a:pt x="109474" y="39476"/>
                </a:lnTo>
                <a:lnTo>
                  <a:pt x="113626" y="41707"/>
                </a:lnTo>
                <a:lnTo>
                  <a:pt x="120815" y="47532"/>
                </a:lnTo>
                <a:lnTo>
                  <a:pt x="123759" y="51065"/>
                </a:lnTo>
                <a:lnTo>
                  <a:pt x="126052" y="55217"/>
                </a:lnTo>
                <a:lnTo>
                  <a:pt x="128345" y="59307"/>
                </a:lnTo>
                <a:lnTo>
                  <a:pt x="129863" y="63986"/>
                </a:lnTo>
                <a:lnTo>
                  <a:pt x="130607" y="69254"/>
                </a:lnTo>
                <a:lnTo>
                  <a:pt x="171323" y="69254"/>
                </a:lnTo>
                <a:lnTo>
                  <a:pt x="170033" y="61213"/>
                </a:lnTo>
                <a:lnTo>
                  <a:pt x="168116" y="53637"/>
                </a:lnTo>
                <a:lnTo>
                  <a:pt x="165571" y="46525"/>
                </a:lnTo>
                <a:lnTo>
                  <a:pt x="162399" y="39879"/>
                </a:lnTo>
                <a:lnTo>
                  <a:pt x="159835" y="35603"/>
                </a:lnTo>
                <a:close/>
              </a:path>
              <a:path w="614680" h="195579">
                <a:moveTo>
                  <a:pt x="249827" y="2602"/>
                </a:moveTo>
                <a:lnTo>
                  <a:pt x="200186" y="2602"/>
                </a:lnTo>
                <a:lnTo>
                  <a:pt x="200186" y="192982"/>
                </a:lnTo>
                <a:lnTo>
                  <a:pt x="239229" y="192982"/>
                </a:lnTo>
                <a:lnTo>
                  <a:pt x="239229" y="68603"/>
                </a:lnTo>
                <a:lnTo>
                  <a:pt x="276879" y="68603"/>
                </a:lnTo>
                <a:lnTo>
                  <a:pt x="249827" y="2602"/>
                </a:lnTo>
                <a:close/>
              </a:path>
              <a:path w="614680" h="195579">
                <a:moveTo>
                  <a:pt x="406555" y="69068"/>
                </a:moveTo>
                <a:lnTo>
                  <a:pt x="367512" y="69068"/>
                </a:lnTo>
                <a:lnTo>
                  <a:pt x="367512" y="192982"/>
                </a:lnTo>
                <a:lnTo>
                  <a:pt x="406555" y="192982"/>
                </a:lnTo>
                <a:lnTo>
                  <a:pt x="406555" y="69068"/>
                </a:lnTo>
                <a:close/>
              </a:path>
              <a:path w="614680" h="195579">
                <a:moveTo>
                  <a:pt x="276879" y="68603"/>
                </a:moveTo>
                <a:lnTo>
                  <a:pt x="240809" y="68603"/>
                </a:lnTo>
                <a:lnTo>
                  <a:pt x="290078" y="192053"/>
                </a:lnTo>
                <a:lnTo>
                  <a:pt x="316664" y="192053"/>
                </a:lnTo>
                <a:lnTo>
                  <a:pt x="341317" y="130514"/>
                </a:lnTo>
                <a:lnTo>
                  <a:pt x="302255" y="130514"/>
                </a:lnTo>
                <a:lnTo>
                  <a:pt x="276879" y="68603"/>
                </a:lnTo>
                <a:close/>
              </a:path>
              <a:path w="614680" h="195579">
                <a:moveTo>
                  <a:pt x="406555" y="2602"/>
                </a:moveTo>
                <a:lnTo>
                  <a:pt x="356915" y="2602"/>
                </a:lnTo>
                <a:lnTo>
                  <a:pt x="304486" y="130514"/>
                </a:lnTo>
                <a:lnTo>
                  <a:pt x="341317" y="130514"/>
                </a:lnTo>
                <a:lnTo>
                  <a:pt x="365932" y="69068"/>
                </a:lnTo>
                <a:lnTo>
                  <a:pt x="406555" y="69068"/>
                </a:lnTo>
                <a:lnTo>
                  <a:pt x="406555" y="2602"/>
                </a:lnTo>
                <a:close/>
              </a:path>
              <a:path w="614680" h="195579">
                <a:moveTo>
                  <a:pt x="525519" y="0"/>
                </a:moveTo>
                <a:lnTo>
                  <a:pt x="479969" y="11526"/>
                </a:lnTo>
                <a:lnTo>
                  <a:pt x="448084" y="44806"/>
                </a:lnTo>
                <a:lnTo>
                  <a:pt x="437104" y="82803"/>
                </a:lnTo>
                <a:lnTo>
                  <a:pt x="436372" y="97792"/>
                </a:lnTo>
                <a:lnTo>
                  <a:pt x="437110" y="112782"/>
                </a:lnTo>
                <a:lnTo>
                  <a:pt x="448084" y="150686"/>
                </a:lnTo>
                <a:lnTo>
                  <a:pt x="479969" y="184058"/>
                </a:lnTo>
                <a:lnTo>
                  <a:pt x="525519" y="195585"/>
                </a:lnTo>
                <a:lnTo>
                  <a:pt x="537833" y="194865"/>
                </a:lnTo>
                <a:lnTo>
                  <a:pt x="580481" y="177743"/>
                </a:lnTo>
                <a:lnTo>
                  <a:pt x="597138" y="159982"/>
                </a:lnTo>
                <a:lnTo>
                  <a:pt x="525519" y="159982"/>
                </a:lnTo>
                <a:lnTo>
                  <a:pt x="518454" y="159534"/>
                </a:lnTo>
                <a:lnTo>
                  <a:pt x="486453" y="138322"/>
                </a:lnTo>
                <a:lnTo>
                  <a:pt x="477181" y="97792"/>
                </a:lnTo>
                <a:lnTo>
                  <a:pt x="477552" y="88101"/>
                </a:lnTo>
                <a:lnTo>
                  <a:pt x="490381" y="51592"/>
                </a:lnTo>
                <a:lnTo>
                  <a:pt x="525519" y="35603"/>
                </a:lnTo>
                <a:lnTo>
                  <a:pt x="597135" y="35603"/>
                </a:lnTo>
                <a:lnTo>
                  <a:pt x="596470" y="34534"/>
                </a:lnTo>
                <a:lnTo>
                  <a:pt x="560483" y="6483"/>
                </a:lnTo>
                <a:lnTo>
                  <a:pt x="537801" y="720"/>
                </a:lnTo>
                <a:lnTo>
                  <a:pt x="525519" y="0"/>
                </a:lnTo>
                <a:close/>
              </a:path>
              <a:path w="614680" h="195579">
                <a:moveTo>
                  <a:pt x="597135" y="35603"/>
                </a:moveTo>
                <a:lnTo>
                  <a:pt x="525519" y="35603"/>
                </a:lnTo>
                <a:lnTo>
                  <a:pt x="532584" y="36050"/>
                </a:lnTo>
                <a:lnTo>
                  <a:pt x="539184" y="37392"/>
                </a:lnTo>
                <a:lnTo>
                  <a:pt x="567815" y="63769"/>
                </a:lnTo>
                <a:lnTo>
                  <a:pt x="573858" y="97792"/>
                </a:lnTo>
                <a:lnTo>
                  <a:pt x="573480" y="107483"/>
                </a:lnTo>
                <a:lnTo>
                  <a:pt x="560634" y="143993"/>
                </a:lnTo>
                <a:lnTo>
                  <a:pt x="525519" y="159982"/>
                </a:lnTo>
                <a:lnTo>
                  <a:pt x="597138" y="159982"/>
                </a:lnTo>
                <a:lnTo>
                  <a:pt x="613931" y="112741"/>
                </a:lnTo>
                <a:lnTo>
                  <a:pt x="614667" y="97792"/>
                </a:lnTo>
                <a:lnTo>
                  <a:pt x="613929" y="82803"/>
                </a:lnTo>
                <a:lnTo>
                  <a:pt x="611715" y="68975"/>
                </a:lnTo>
                <a:lnTo>
                  <a:pt x="608026" y="56309"/>
                </a:lnTo>
                <a:lnTo>
                  <a:pt x="602861" y="44806"/>
                </a:lnTo>
                <a:lnTo>
                  <a:pt x="597135" y="35603"/>
                </a:lnTo>
                <a:close/>
              </a:path>
            </a:pathLst>
          </a:custGeom>
          <a:solidFill>
            <a:srgbClr val="0079F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2" name="object 22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2111062" y="7143732"/>
            <a:ext cx="2757345" cy="326471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2259498" y="8106368"/>
            <a:ext cx="2469284" cy="732486"/>
          </a:xfrm>
          <a:prstGeom prst="rect">
            <a:avLst/>
          </a:prstGeom>
        </p:spPr>
      </p:pic>
      <p:grpSp>
        <p:nvGrpSpPr>
          <p:cNvPr id="24" name="object 24"/>
          <p:cNvGrpSpPr/>
          <p:nvPr/>
        </p:nvGrpSpPr>
        <p:grpSpPr>
          <a:xfrm>
            <a:off x="15287493" y="4020820"/>
            <a:ext cx="3036570" cy="5382260"/>
            <a:chOff x="15287493" y="4020820"/>
            <a:chExt cx="3036570" cy="5382260"/>
          </a:xfrm>
        </p:grpSpPr>
        <p:sp>
          <p:nvSpPr>
            <p:cNvPr id="25" name="object 25"/>
            <p:cNvSpPr/>
            <p:nvPr/>
          </p:nvSpPr>
          <p:spPr>
            <a:xfrm>
              <a:off x="15287493" y="4020820"/>
              <a:ext cx="3036570" cy="5382260"/>
            </a:xfrm>
            <a:custGeom>
              <a:avLst/>
              <a:gdLst/>
              <a:ahLst/>
              <a:cxnLst/>
              <a:rect l="l" t="t" r="r" b="b"/>
              <a:pathLst>
                <a:path w="3036569" h="5382259">
                  <a:moveTo>
                    <a:pt x="2701488" y="0"/>
                  </a:moveTo>
                  <a:lnTo>
                    <a:pt x="335068" y="0"/>
                  </a:lnTo>
                  <a:lnTo>
                    <a:pt x="285554" y="3633"/>
                  </a:lnTo>
                  <a:lnTo>
                    <a:pt x="238296" y="14186"/>
                  </a:lnTo>
                  <a:lnTo>
                    <a:pt x="193811" y="31142"/>
                  </a:lnTo>
                  <a:lnTo>
                    <a:pt x="152620" y="53981"/>
                  </a:lnTo>
                  <a:lnTo>
                    <a:pt x="115238" y="82186"/>
                  </a:lnTo>
                  <a:lnTo>
                    <a:pt x="82186" y="115238"/>
                  </a:lnTo>
                  <a:lnTo>
                    <a:pt x="53981" y="152620"/>
                  </a:lnTo>
                  <a:lnTo>
                    <a:pt x="31142" y="193812"/>
                  </a:lnTo>
                  <a:lnTo>
                    <a:pt x="14186" y="238296"/>
                  </a:lnTo>
                  <a:lnTo>
                    <a:pt x="3633" y="285554"/>
                  </a:lnTo>
                  <a:lnTo>
                    <a:pt x="0" y="335068"/>
                  </a:lnTo>
                  <a:lnTo>
                    <a:pt x="0" y="5046966"/>
                  </a:lnTo>
                  <a:lnTo>
                    <a:pt x="3633" y="5096480"/>
                  </a:lnTo>
                  <a:lnTo>
                    <a:pt x="14186" y="5143738"/>
                  </a:lnTo>
                  <a:lnTo>
                    <a:pt x="31142" y="5188223"/>
                  </a:lnTo>
                  <a:lnTo>
                    <a:pt x="53981" y="5229415"/>
                  </a:lnTo>
                  <a:lnTo>
                    <a:pt x="82186" y="5266796"/>
                  </a:lnTo>
                  <a:lnTo>
                    <a:pt x="115238" y="5299848"/>
                  </a:lnTo>
                  <a:lnTo>
                    <a:pt x="152620" y="5328053"/>
                  </a:lnTo>
                  <a:lnTo>
                    <a:pt x="193811" y="5350893"/>
                  </a:lnTo>
                  <a:lnTo>
                    <a:pt x="238296" y="5367848"/>
                  </a:lnTo>
                  <a:lnTo>
                    <a:pt x="285554" y="5378402"/>
                  </a:lnTo>
                  <a:lnTo>
                    <a:pt x="335068" y="5382035"/>
                  </a:lnTo>
                  <a:lnTo>
                    <a:pt x="2701488" y="5382035"/>
                  </a:lnTo>
                  <a:lnTo>
                    <a:pt x="2751002" y="5378402"/>
                  </a:lnTo>
                  <a:lnTo>
                    <a:pt x="2798260" y="5367848"/>
                  </a:lnTo>
                  <a:lnTo>
                    <a:pt x="2842744" y="5350892"/>
                  </a:lnTo>
                  <a:lnTo>
                    <a:pt x="2883936" y="5328053"/>
                  </a:lnTo>
                  <a:lnTo>
                    <a:pt x="2921317" y="5299848"/>
                  </a:lnTo>
                  <a:lnTo>
                    <a:pt x="2954370" y="5266796"/>
                  </a:lnTo>
                  <a:lnTo>
                    <a:pt x="2982575" y="5229414"/>
                  </a:lnTo>
                  <a:lnTo>
                    <a:pt x="3005414" y="5188223"/>
                  </a:lnTo>
                  <a:lnTo>
                    <a:pt x="3022370" y="5143738"/>
                  </a:lnTo>
                  <a:lnTo>
                    <a:pt x="3032923" y="5096480"/>
                  </a:lnTo>
                  <a:lnTo>
                    <a:pt x="3036556" y="5046966"/>
                  </a:lnTo>
                  <a:lnTo>
                    <a:pt x="3036556" y="335068"/>
                  </a:lnTo>
                  <a:lnTo>
                    <a:pt x="3032923" y="285554"/>
                  </a:lnTo>
                  <a:lnTo>
                    <a:pt x="3022370" y="238296"/>
                  </a:lnTo>
                  <a:lnTo>
                    <a:pt x="3005414" y="193811"/>
                  </a:lnTo>
                  <a:lnTo>
                    <a:pt x="2982575" y="152620"/>
                  </a:lnTo>
                  <a:lnTo>
                    <a:pt x="2954370" y="115238"/>
                  </a:lnTo>
                  <a:lnTo>
                    <a:pt x="2921317" y="82186"/>
                  </a:lnTo>
                  <a:lnTo>
                    <a:pt x="2883936" y="53981"/>
                  </a:lnTo>
                  <a:lnTo>
                    <a:pt x="2842744" y="31142"/>
                  </a:lnTo>
                  <a:lnTo>
                    <a:pt x="2798260" y="14186"/>
                  </a:lnTo>
                  <a:lnTo>
                    <a:pt x="2751002" y="3632"/>
                  </a:lnTo>
                  <a:lnTo>
                    <a:pt x="270148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6" name="object 2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6041396" y="4314004"/>
              <a:ext cx="1591574" cy="1842875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16573018" y="6508384"/>
              <a:ext cx="528320" cy="195580"/>
            </a:xfrm>
            <a:custGeom>
              <a:avLst/>
              <a:gdLst/>
              <a:ahLst/>
              <a:cxnLst/>
              <a:rect l="l" t="t" r="r" b="b"/>
              <a:pathLst>
                <a:path w="528319" h="195579">
                  <a:moveTo>
                    <a:pt x="88682" y="0"/>
                  </a:moveTo>
                  <a:lnTo>
                    <a:pt x="43504" y="11526"/>
                  </a:lnTo>
                  <a:lnTo>
                    <a:pt x="11712" y="44806"/>
                  </a:lnTo>
                  <a:lnTo>
                    <a:pt x="732" y="82803"/>
                  </a:lnTo>
                  <a:lnTo>
                    <a:pt x="0" y="97792"/>
                  </a:lnTo>
                  <a:lnTo>
                    <a:pt x="720" y="112741"/>
                  </a:lnTo>
                  <a:lnTo>
                    <a:pt x="11526" y="150686"/>
                  </a:lnTo>
                  <a:lnTo>
                    <a:pt x="43132" y="184058"/>
                  </a:lnTo>
                  <a:lnTo>
                    <a:pt x="88682" y="195585"/>
                  </a:lnTo>
                  <a:lnTo>
                    <a:pt x="97601" y="195242"/>
                  </a:lnTo>
                  <a:lnTo>
                    <a:pt x="135069" y="183547"/>
                  </a:lnTo>
                  <a:lnTo>
                    <a:pt x="159530" y="159982"/>
                  </a:lnTo>
                  <a:lnTo>
                    <a:pt x="89333" y="159982"/>
                  </a:lnTo>
                  <a:lnTo>
                    <a:pt x="82344" y="159540"/>
                  </a:lnTo>
                  <a:lnTo>
                    <a:pt x="50221" y="138502"/>
                  </a:lnTo>
                  <a:lnTo>
                    <a:pt x="40808" y="97792"/>
                  </a:lnTo>
                  <a:lnTo>
                    <a:pt x="41186" y="88264"/>
                  </a:lnTo>
                  <a:lnTo>
                    <a:pt x="54125" y="51871"/>
                  </a:lnTo>
                  <a:lnTo>
                    <a:pt x="89612" y="35603"/>
                  </a:lnTo>
                  <a:lnTo>
                    <a:pt x="159835" y="35603"/>
                  </a:lnTo>
                  <a:lnTo>
                    <a:pt x="158704" y="33715"/>
                  </a:lnTo>
                  <a:lnTo>
                    <a:pt x="126267" y="7239"/>
                  </a:lnTo>
                  <a:lnTo>
                    <a:pt x="96805" y="290"/>
                  </a:lnTo>
                  <a:lnTo>
                    <a:pt x="88682" y="0"/>
                  </a:lnTo>
                  <a:close/>
                </a:path>
                <a:path w="528319" h="195579">
                  <a:moveTo>
                    <a:pt x="130607" y="127911"/>
                  </a:moveTo>
                  <a:lnTo>
                    <a:pt x="129677" y="132993"/>
                  </a:lnTo>
                  <a:lnTo>
                    <a:pt x="128004" y="137517"/>
                  </a:lnTo>
                  <a:lnTo>
                    <a:pt x="125587" y="141483"/>
                  </a:lnTo>
                  <a:lnTo>
                    <a:pt x="123232" y="145449"/>
                  </a:lnTo>
                  <a:lnTo>
                    <a:pt x="94725" y="159982"/>
                  </a:lnTo>
                  <a:lnTo>
                    <a:pt x="159530" y="159982"/>
                  </a:lnTo>
                  <a:lnTo>
                    <a:pt x="171323" y="128097"/>
                  </a:lnTo>
                  <a:lnTo>
                    <a:pt x="130607" y="127911"/>
                  </a:lnTo>
                  <a:close/>
                </a:path>
                <a:path w="528319" h="195579">
                  <a:moveTo>
                    <a:pt x="159835" y="35603"/>
                  </a:moveTo>
                  <a:lnTo>
                    <a:pt x="95065" y="35603"/>
                  </a:lnTo>
                  <a:lnTo>
                    <a:pt x="100116" y="36377"/>
                  </a:lnTo>
                  <a:lnTo>
                    <a:pt x="109474" y="39476"/>
                  </a:lnTo>
                  <a:lnTo>
                    <a:pt x="113626" y="41707"/>
                  </a:lnTo>
                  <a:lnTo>
                    <a:pt x="120815" y="47532"/>
                  </a:lnTo>
                  <a:lnTo>
                    <a:pt x="123759" y="51065"/>
                  </a:lnTo>
                  <a:lnTo>
                    <a:pt x="126052" y="55217"/>
                  </a:lnTo>
                  <a:lnTo>
                    <a:pt x="128345" y="59307"/>
                  </a:lnTo>
                  <a:lnTo>
                    <a:pt x="129863" y="63986"/>
                  </a:lnTo>
                  <a:lnTo>
                    <a:pt x="130607" y="69254"/>
                  </a:lnTo>
                  <a:lnTo>
                    <a:pt x="171323" y="69254"/>
                  </a:lnTo>
                  <a:lnTo>
                    <a:pt x="170033" y="61213"/>
                  </a:lnTo>
                  <a:lnTo>
                    <a:pt x="168116" y="53637"/>
                  </a:lnTo>
                  <a:lnTo>
                    <a:pt x="165571" y="46525"/>
                  </a:lnTo>
                  <a:lnTo>
                    <a:pt x="162399" y="39879"/>
                  </a:lnTo>
                  <a:lnTo>
                    <a:pt x="159835" y="35603"/>
                  </a:lnTo>
                  <a:close/>
                </a:path>
                <a:path w="528319" h="195579">
                  <a:moveTo>
                    <a:pt x="326239" y="2602"/>
                  </a:moveTo>
                  <a:lnTo>
                    <a:pt x="200186" y="2602"/>
                  </a:lnTo>
                  <a:lnTo>
                    <a:pt x="200186" y="192982"/>
                  </a:lnTo>
                  <a:lnTo>
                    <a:pt x="240438" y="192982"/>
                  </a:lnTo>
                  <a:lnTo>
                    <a:pt x="240438" y="114339"/>
                  </a:lnTo>
                  <a:lnTo>
                    <a:pt x="317872" y="114339"/>
                  </a:lnTo>
                  <a:lnTo>
                    <a:pt x="317872" y="81153"/>
                  </a:lnTo>
                  <a:lnTo>
                    <a:pt x="240438" y="81153"/>
                  </a:lnTo>
                  <a:lnTo>
                    <a:pt x="240438" y="35789"/>
                  </a:lnTo>
                  <a:lnTo>
                    <a:pt x="326239" y="35789"/>
                  </a:lnTo>
                  <a:lnTo>
                    <a:pt x="326239" y="2602"/>
                  </a:lnTo>
                  <a:close/>
                </a:path>
                <a:path w="528319" h="195579">
                  <a:moveTo>
                    <a:pt x="439114" y="0"/>
                  </a:moveTo>
                  <a:lnTo>
                    <a:pt x="393564" y="11526"/>
                  </a:lnTo>
                  <a:lnTo>
                    <a:pt x="361679" y="44806"/>
                  </a:lnTo>
                  <a:lnTo>
                    <a:pt x="350698" y="82803"/>
                  </a:lnTo>
                  <a:lnTo>
                    <a:pt x="349966" y="97792"/>
                  </a:lnTo>
                  <a:lnTo>
                    <a:pt x="350705" y="112782"/>
                  </a:lnTo>
                  <a:lnTo>
                    <a:pt x="361679" y="150686"/>
                  </a:lnTo>
                  <a:lnTo>
                    <a:pt x="393564" y="184058"/>
                  </a:lnTo>
                  <a:lnTo>
                    <a:pt x="439114" y="195585"/>
                  </a:lnTo>
                  <a:lnTo>
                    <a:pt x="451428" y="194865"/>
                  </a:lnTo>
                  <a:lnTo>
                    <a:pt x="494076" y="177743"/>
                  </a:lnTo>
                  <a:lnTo>
                    <a:pt x="510733" y="159982"/>
                  </a:lnTo>
                  <a:lnTo>
                    <a:pt x="439114" y="159982"/>
                  </a:lnTo>
                  <a:lnTo>
                    <a:pt x="432049" y="159534"/>
                  </a:lnTo>
                  <a:lnTo>
                    <a:pt x="400048" y="138322"/>
                  </a:lnTo>
                  <a:lnTo>
                    <a:pt x="390775" y="97792"/>
                  </a:lnTo>
                  <a:lnTo>
                    <a:pt x="391147" y="88101"/>
                  </a:lnTo>
                  <a:lnTo>
                    <a:pt x="403976" y="51592"/>
                  </a:lnTo>
                  <a:lnTo>
                    <a:pt x="439114" y="35603"/>
                  </a:lnTo>
                  <a:lnTo>
                    <a:pt x="510730" y="35603"/>
                  </a:lnTo>
                  <a:lnTo>
                    <a:pt x="510065" y="34534"/>
                  </a:lnTo>
                  <a:lnTo>
                    <a:pt x="474078" y="6483"/>
                  </a:lnTo>
                  <a:lnTo>
                    <a:pt x="451396" y="720"/>
                  </a:lnTo>
                  <a:lnTo>
                    <a:pt x="439114" y="0"/>
                  </a:lnTo>
                  <a:close/>
                </a:path>
                <a:path w="528319" h="195579">
                  <a:moveTo>
                    <a:pt x="510730" y="35603"/>
                  </a:moveTo>
                  <a:lnTo>
                    <a:pt x="439114" y="35603"/>
                  </a:lnTo>
                  <a:lnTo>
                    <a:pt x="446179" y="36050"/>
                  </a:lnTo>
                  <a:lnTo>
                    <a:pt x="452779" y="37392"/>
                  </a:lnTo>
                  <a:lnTo>
                    <a:pt x="481410" y="63769"/>
                  </a:lnTo>
                  <a:lnTo>
                    <a:pt x="487452" y="97792"/>
                  </a:lnTo>
                  <a:lnTo>
                    <a:pt x="487075" y="107483"/>
                  </a:lnTo>
                  <a:lnTo>
                    <a:pt x="474229" y="143993"/>
                  </a:lnTo>
                  <a:lnTo>
                    <a:pt x="439114" y="159982"/>
                  </a:lnTo>
                  <a:lnTo>
                    <a:pt x="510733" y="159982"/>
                  </a:lnTo>
                  <a:lnTo>
                    <a:pt x="527526" y="112741"/>
                  </a:lnTo>
                  <a:lnTo>
                    <a:pt x="528262" y="97792"/>
                  </a:lnTo>
                  <a:lnTo>
                    <a:pt x="527524" y="82803"/>
                  </a:lnTo>
                  <a:lnTo>
                    <a:pt x="525310" y="68975"/>
                  </a:lnTo>
                  <a:lnTo>
                    <a:pt x="521621" y="56309"/>
                  </a:lnTo>
                  <a:lnTo>
                    <a:pt x="516456" y="44806"/>
                  </a:lnTo>
                  <a:lnTo>
                    <a:pt x="510730" y="35603"/>
                  </a:lnTo>
                  <a:close/>
                </a:path>
              </a:pathLst>
            </a:custGeom>
            <a:solidFill>
              <a:srgbClr val="0079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8" name="object 2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5514279" y="7156969"/>
              <a:ext cx="2693204" cy="313234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5605581" y="8099230"/>
              <a:ext cx="2483758" cy="74319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2024-11-25T11:08:45Z</dcterms:created>
  <dcterms:modified xsi:type="dcterms:W3CDTF">2024-11-25T11:08:45Z</dcterms:modified>
</cp:coreProperties>
</file>